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5707663" r:id="rId2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2070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8666C-E9FE-4B37-9F45-40C6C0A342D3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20E00-F0AC-4F1B-88AB-EAE3210571A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59420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49E82-A341-7E58-A766-FBD5E6271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9BC31-2597-97F1-820A-349163656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C101C-4D02-6B47-ED40-2157E56B42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47AD9-3076-CC93-7C04-78E1DDF95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F67FC-B840-4283-8F3E-45ABE66FD3A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1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1FFA0-BA9A-E2B8-574A-AF6BD54E57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14940B-A534-AFE0-D942-CE9E563BAE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3F0DF-A977-B9E4-AE2A-1A311975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0092C-72DE-24F8-190D-9B29FDF5C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E0896-AD70-6368-55CD-DA586939E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5116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84170-36DB-06E7-064C-572C2BDEA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EC2839-0361-711F-5566-03987D4B0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6B6AF-832B-C9EA-235D-6BE3AD868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C7738-3E53-3564-806D-F097D95EE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A71F-05B3-9D7C-E394-DC7C4647D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90602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DAB94A-4C29-EA7F-1B83-ACC1A43AE0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986E74-60DB-3DEE-D06C-908DB23D7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EAF81-3FA9-9800-399A-8D267C2BA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FEBE3-D6A3-EB1E-24C3-38D6BD53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00A62-A39E-15E4-7028-7B1F7AD63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03758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D8B4-6252-1F57-BA2F-5D5F39DE7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4E661-FEE6-634E-A9DB-B44452AC1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A8F5D-1F3D-DC17-64AD-65D7F10BC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ACF6B-1277-DCFF-EB7A-AC0B3FE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177AD-9AB7-346C-2385-43A183FE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770995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77152-0D80-91E5-67AA-780ED2846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60946-FB55-3A47-5AF7-0D675CF29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E1583-F2ED-430D-BFA3-D6DA66F9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07BAB-D931-B83A-6903-26B378E69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5642E-4675-CCDC-986D-4CC8B437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914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6F7C9-B423-3C8A-02C0-6347A46C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638FF-DB30-171C-098F-BBADD2D6C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28194B-DF58-C0DD-2BBF-56C55C7E3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766FC-DC2F-8227-766F-12C4BF90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927930-46D1-EB3B-81B4-E8122A1AD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066C34-79FC-1AD1-B900-A2681900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4679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48580-0E63-A50A-AC57-2365E7A83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DE48C-264D-3DF4-F022-D5CCE14B0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921D9-EEAC-19BF-5436-AADDA1C7D9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DCC295-D6E1-256F-CC49-6760C68EE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8163EC-1102-EAB3-B3B5-8A8428974C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7C02D7-D79F-EFC5-9433-5F29E061B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9D5717-DD17-11B5-0738-6E1111C44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E1AD9D-39CC-2978-7D8C-D4A20D201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320039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1DD18-054B-F95E-0009-CFBCAF376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DE3B2-6889-D944-FFAB-09D9D5180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47E827-7CFB-0987-9B3B-E1D644692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100DD-F20B-41B2-C78F-8056CCEED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8972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734853-321E-F532-78AE-55DE542A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42C847-BB8D-0F36-3C62-6CAE22403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96C9D-8D80-A11B-5EC6-F5A04DBDE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33436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88116-8DC1-107C-7786-11D09061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71754-DD53-761E-C5EB-B07162BA6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9BCD6-47B4-9850-A00D-B9B8CAF95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17175-933F-4131-A709-134FCF633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53225-5EAF-0E5C-0AE8-61A61B93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25D32E-834C-0C00-7B94-4D2B9F8B5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51043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D9EA8-F452-54D0-F538-32BA535F0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54FBDB-37F4-EA89-E83B-B9875F752A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A23D7-015D-2F4D-90B6-DB249C2DC1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62B36-6FBE-DDBE-5AF7-F4345EBA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179CB9-E947-3DC6-C488-7F37FE830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817E9-B3BF-0EE7-971C-B29A1F824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69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F3ADBC-13BC-54ED-42F0-A238A257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3ED1D1-108B-3E9E-B753-F5946B16F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9250B-96F9-6D41-BCD5-E8BF8BEB1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FC7729-9C44-453D-905B-BBCF6BA9DCF6}" type="datetimeFigureOut">
              <a:rPr lang="en-CH" smtClean="0"/>
              <a:t>14/05/2025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340E9-D044-1054-D2A3-514E06B0A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96780-CDD2-E1F3-DCE4-B74096F74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0083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4B23A-BF98-E58C-1392-BAC044B22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D8723-3CD3-0A33-2FD4-FD409AE43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689" y="712614"/>
            <a:ext cx="1995930" cy="527197"/>
          </a:xfrm>
        </p:spPr>
        <p:txBody>
          <a:bodyPr>
            <a:normAutofit fontScale="90000"/>
          </a:bodyPr>
          <a:lstStyle/>
          <a:p>
            <a:endParaRPr lang="en-CH"/>
          </a:p>
        </p:txBody>
      </p:sp>
      <p:pic>
        <p:nvPicPr>
          <p:cNvPr id="6" name="Picture 5" descr="A colorful background with a blurry background&#10;&#10;Description automatically generated with medium confidence">
            <a:extLst>
              <a:ext uri="{FF2B5EF4-FFF2-40B4-BE49-F238E27FC236}">
                <a16:creationId xmlns:a16="http://schemas.microsoft.com/office/drawing/2014/main" id="{78B07B94-38D0-F17B-D549-64FEAC4202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object 7" descr="object 7">
            <a:extLst>
              <a:ext uri="{FF2B5EF4-FFF2-40B4-BE49-F238E27FC236}">
                <a16:creationId xmlns:a16="http://schemas.microsoft.com/office/drawing/2014/main" id="{36AF0441-3993-3A3A-0187-A228492B6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17" y="217712"/>
            <a:ext cx="885920" cy="405769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GESDA">
            <a:extLst>
              <a:ext uri="{FF2B5EF4-FFF2-40B4-BE49-F238E27FC236}">
                <a16:creationId xmlns:a16="http://schemas.microsoft.com/office/drawing/2014/main" id="{EC2B5EF1-C56F-B25E-1644-006547548E57}"/>
              </a:ext>
            </a:extLst>
          </p:cNvPr>
          <p:cNvSpPr txBox="1">
            <a:spLocks/>
          </p:cNvSpPr>
          <p:nvPr/>
        </p:nvSpPr>
        <p:spPr>
          <a:xfrm>
            <a:off x="1478695" y="232224"/>
            <a:ext cx="3034262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>
            <a:lvl1pPr indent="7620">
              <a:defRPr sz="15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762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Montserrat Light"/>
              </a:rPr>
              <a:t>Geneva Science and </a:t>
            </a:r>
          </a:p>
          <a:p>
            <a:pPr marL="0" marR="0" lvl="0" indent="762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Montserrat Light"/>
              </a:rPr>
              <a:t>Diplomacy Anticipator Foundation</a:t>
            </a:r>
            <a:endParaRPr kumimoji="0" sz="105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0"/>
              <a:sym typeface="Montserrat Light"/>
            </a:endParaRPr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94806D-00BB-76F2-18E8-1B2ED9609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5" y="6422111"/>
            <a:ext cx="1687197" cy="3003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ABC83BF-1924-ECD9-AC53-F79C101F8604}"/>
              </a:ext>
            </a:extLst>
          </p:cNvPr>
          <p:cNvSpPr txBox="1"/>
          <p:nvPr/>
        </p:nvSpPr>
        <p:spPr>
          <a:xfrm>
            <a:off x="1888921" y="2121964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Bria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DF5868-8B81-AF3D-3000-3BF4D2ADEBB4}"/>
              </a:ext>
            </a:extLst>
          </p:cNvPr>
          <p:cNvSpPr txBox="1"/>
          <p:nvPr/>
        </p:nvSpPr>
        <p:spPr>
          <a:xfrm>
            <a:off x="6533748" y="4465206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 err="1">
                <a:solidFill>
                  <a:srgbClr val="FFFFFF"/>
                </a:solidFill>
                <a:latin typeface="Aleo" panose="00000500000000000000" pitchFamily="2" charset="0"/>
              </a:rPr>
              <a:t>Wakke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6DB1C74-3B24-E81F-5EB9-F3870F5CD302}"/>
              </a:ext>
            </a:extLst>
          </p:cNvPr>
          <p:cNvSpPr txBox="1"/>
          <p:nvPr/>
        </p:nvSpPr>
        <p:spPr>
          <a:xfrm>
            <a:off x="7608089" y="1936257"/>
            <a:ext cx="1595969" cy="1080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 err="1">
                <a:solidFill>
                  <a:srgbClr val="FFFFFF"/>
                </a:solidFill>
                <a:latin typeface="Aleo" panose="00000500000000000000" pitchFamily="2" charset="0"/>
              </a:rPr>
              <a:t>Solte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101B9F9-C837-2AD1-2226-FB23AFD30628}"/>
              </a:ext>
            </a:extLst>
          </p:cNvPr>
          <p:cNvSpPr txBox="1"/>
          <p:nvPr/>
        </p:nvSpPr>
        <p:spPr>
          <a:xfrm>
            <a:off x="1888921" y="837297"/>
            <a:ext cx="8772386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ZA" sz="3200" b="1" dirty="0">
                <a:solidFill>
                  <a:srgbClr val="FFFFFF"/>
                </a:solidFill>
                <a:latin typeface="Aleo" panose="00000500000000000000" pitchFamily="2" charset="0"/>
              </a:rPr>
              <a:t>Seating Order at the Symposium</a:t>
            </a:r>
            <a:endParaRPr lang="en-CH" sz="3200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2D566D-EBFB-3BD0-9230-45076F631D5E}"/>
              </a:ext>
            </a:extLst>
          </p:cNvPr>
          <p:cNvSpPr txBox="1"/>
          <p:nvPr/>
        </p:nvSpPr>
        <p:spPr>
          <a:xfrm>
            <a:off x="1764530" y="4602415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Lauze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pic>
        <p:nvPicPr>
          <p:cNvPr id="37" name="Picture 36" descr="A person with glasses and a microphone&#10;&#10;AI-generated content may be incorrect.">
            <a:extLst>
              <a:ext uri="{FF2B5EF4-FFF2-40B4-BE49-F238E27FC236}">
                <a16:creationId xmlns:a16="http://schemas.microsoft.com/office/drawing/2014/main" id="{7BB09D62-5122-17DA-614D-43BDD8F1EA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349" y="1645494"/>
            <a:ext cx="1017269" cy="1440000"/>
          </a:xfrm>
          <a:prstGeom prst="rect">
            <a:avLst/>
          </a:prstGeom>
        </p:spPr>
      </p:pic>
      <p:pic>
        <p:nvPicPr>
          <p:cNvPr id="39" name="Picture 38" descr="A person with glasses and a beard&#10;&#10;AI-generated content may be incorrect.">
            <a:extLst>
              <a:ext uri="{FF2B5EF4-FFF2-40B4-BE49-F238E27FC236}">
                <a16:creationId xmlns:a16="http://schemas.microsoft.com/office/drawing/2014/main" id="{432EF125-E799-5C84-229B-EC469D774F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091" y="1645494"/>
            <a:ext cx="1017269" cy="1440000"/>
          </a:xfrm>
          <a:prstGeom prst="rect">
            <a:avLst/>
          </a:prstGeom>
        </p:spPr>
      </p:pic>
      <p:pic>
        <p:nvPicPr>
          <p:cNvPr id="41" name="Picture 40" descr="A person holding a computer&#10;&#10;AI-generated content may be incorrect.">
            <a:extLst>
              <a:ext uri="{FF2B5EF4-FFF2-40B4-BE49-F238E27FC236}">
                <a16:creationId xmlns:a16="http://schemas.microsoft.com/office/drawing/2014/main" id="{A76760B5-1673-CB38-5858-5F45055C80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891" y="2843293"/>
            <a:ext cx="1017269" cy="1440000"/>
          </a:xfrm>
          <a:prstGeom prst="rect">
            <a:avLst/>
          </a:prstGeom>
        </p:spPr>
      </p:pic>
      <p:pic>
        <p:nvPicPr>
          <p:cNvPr id="43" name="Picture 42" descr="A person in a suit and tie&#10;&#10;AI-generated content may be incorrect.">
            <a:extLst>
              <a:ext uri="{FF2B5EF4-FFF2-40B4-BE49-F238E27FC236}">
                <a16:creationId xmlns:a16="http://schemas.microsoft.com/office/drawing/2014/main" id="{581CB72F-FFC3-FBE1-61FF-1662E5355D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70" y="1645494"/>
            <a:ext cx="1017269" cy="1440000"/>
          </a:xfrm>
          <a:prstGeom prst="rect">
            <a:avLst/>
          </a:prstGeom>
        </p:spPr>
      </p:pic>
      <p:pic>
        <p:nvPicPr>
          <p:cNvPr id="45" name="Picture 44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B3F105D0-D12D-9705-8734-CF00043051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808" y="1645494"/>
            <a:ext cx="1017269" cy="1440000"/>
          </a:xfrm>
          <a:prstGeom prst="rect">
            <a:avLst/>
          </a:prstGeom>
        </p:spPr>
      </p:pic>
      <p:pic>
        <p:nvPicPr>
          <p:cNvPr id="47" name="Picture 46" descr="A person holding a lens&#10;&#10;AI-generated content may be incorrect.">
            <a:extLst>
              <a:ext uri="{FF2B5EF4-FFF2-40B4-BE49-F238E27FC236}">
                <a16:creationId xmlns:a16="http://schemas.microsoft.com/office/drawing/2014/main" id="{923F31A2-6AB1-98FA-95DD-F0909BA7A4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432" y="1645494"/>
            <a:ext cx="1017269" cy="1440000"/>
          </a:xfrm>
          <a:prstGeom prst="rect">
            <a:avLst/>
          </a:prstGeom>
        </p:spPr>
      </p:pic>
      <p:pic>
        <p:nvPicPr>
          <p:cNvPr id="49" name="Picture 48" descr="A person in a suit and tie talking on a phone&#10;&#10;AI-generated content may be incorrect.">
            <a:extLst>
              <a:ext uri="{FF2B5EF4-FFF2-40B4-BE49-F238E27FC236}">
                <a16:creationId xmlns:a16="http://schemas.microsoft.com/office/drawing/2014/main" id="{B52B2707-C777-6FAF-F07D-E0EBD009E7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030" y="1645494"/>
            <a:ext cx="1017269" cy="1440000"/>
          </a:xfrm>
          <a:prstGeom prst="rect">
            <a:avLst/>
          </a:prstGeom>
        </p:spPr>
      </p:pic>
      <p:pic>
        <p:nvPicPr>
          <p:cNvPr id="51" name="Picture 50" descr="A person with glasses and a blue shirt&#10;&#10;AI-generated content may be incorrect.">
            <a:extLst>
              <a:ext uri="{FF2B5EF4-FFF2-40B4-BE49-F238E27FC236}">
                <a16:creationId xmlns:a16="http://schemas.microsoft.com/office/drawing/2014/main" id="{82975F0A-889B-E7DC-4D8D-7E3E2047ACC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936" y="1645494"/>
            <a:ext cx="1017269" cy="1440000"/>
          </a:xfrm>
          <a:prstGeom prst="rect">
            <a:avLst/>
          </a:prstGeom>
        </p:spPr>
      </p:pic>
      <p:pic>
        <p:nvPicPr>
          <p:cNvPr id="53" name="Picture 52" descr="A person with his arms crossed&#10;&#10;AI-generated content may be incorrect.">
            <a:extLst>
              <a:ext uri="{FF2B5EF4-FFF2-40B4-BE49-F238E27FC236}">
                <a16:creationId xmlns:a16="http://schemas.microsoft.com/office/drawing/2014/main" id="{4509C1ED-29DA-3D6B-CE96-61BAD89B4F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438" y="4158820"/>
            <a:ext cx="1017269" cy="1440000"/>
          </a:xfrm>
          <a:prstGeom prst="rect">
            <a:avLst/>
          </a:prstGeom>
        </p:spPr>
      </p:pic>
      <p:pic>
        <p:nvPicPr>
          <p:cNvPr id="55" name="Picture 54" descr="A person wearing glasses and a jacket&#10;&#10;AI-generated content may be incorrect.">
            <a:extLst>
              <a:ext uri="{FF2B5EF4-FFF2-40B4-BE49-F238E27FC236}">
                <a16:creationId xmlns:a16="http://schemas.microsoft.com/office/drawing/2014/main" id="{1E37CDC6-F29C-9D50-40BB-9DF744C655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228" y="4172446"/>
            <a:ext cx="1017269" cy="1440000"/>
          </a:xfrm>
          <a:prstGeom prst="rect">
            <a:avLst/>
          </a:prstGeom>
        </p:spPr>
      </p:pic>
      <p:pic>
        <p:nvPicPr>
          <p:cNvPr id="57" name="Picture 56" descr="A person in a purple shirt&#10;&#10;AI-generated content may be incorrect.">
            <a:extLst>
              <a:ext uri="{FF2B5EF4-FFF2-40B4-BE49-F238E27FC236}">
                <a16:creationId xmlns:a16="http://schemas.microsoft.com/office/drawing/2014/main" id="{C5D693EC-2908-B95E-CD8A-C76BE682DA1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862" y="4158820"/>
            <a:ext cx="1017269" cy="1440000"/>
          </a:xfrm>
          <a:prstGeom prst="rect">
            <a:avLst/>
          </a:prstGeom>
        </p:spPr>
      </p:pic>
      <p:pic>
        <p:nvPicPr>
          <p:cNvPr id="59" name="Picture 58" descr="A person with glasses and a purple suit&#10;&#10;AI-generated content may be incorrect.">
            <a:extLst>
              <a:ext uri="{FF2B5EF4-FFF2-40B4-BE49-F238E27FC236}">
                <a16:creationId xmlns:a16="http://schemas.microsoft.com/office/drawing/2014/main" id="{60AEFD47-D3FE-6645-90EB-1B6EDE8E08D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533" y="4158820"/>
            <a:ext cx="1017269" cy="1440000"/>
          </a:xfrm>
          <a:prstGeom prst="rect">
            <a:avLst/>
          </a:prstGeom>
        </p:spPr>
      </p:pic>
      <p:pic>
        <p:nvPicPr>
          <p:cNvPr id="61" name="Picture 60" descr="A person in a blue jacket&#10;&#10;AI-generated content may be incorrect.">
            <a:extLst>
              <a:ext uri="{FF2B5EF4-FFF2-40B4-BE49-F238E27FC236}">
                <a16:creationId xmlns:a16="http://schemas.microsoft.com/office/drawing/2014/main" id="{3B0268AA-AC40-6569-6351-90FB25E3373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853" y="4158820"/>
            <a:ext cx="1017269" cy="1440000"/>
          </a:xfrm>
          <a:prstGeom prst="rect">
            <a:avLst/>
          </a:prstGeom>
        </p:spPr>
      </p:pic>
      <p:pic>
        <p:nvPicPr>
          <p:cNvPr id="63" name="Picture 62" descr="A screenshot of a phone&#10;&#10;AI-generated content may be incorrect.">
            <a:extLst>
              <a:ext uri="{FF2B5EF4-FFF2-40B4-BE49-F238E27FC236}">
                <a16:creationId xmlns:a16="http://schemas.microsoft.com/office/drawing/2014/main" id="{FFED7EF9-862E-3AEA-EC41-0C91F146F49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718" y="4172446"/>
            <a:ext cx="1017269" cy="1440000"/>
          </a:xfrm>
          <a:prstGeom prst="rect">
            <a:avLst/>
          </a:prstGeom>
        </p:spPr>
      </p:pic>
      <p:pic>
        <p:nvPicPr>
          <p:cNvPr id="65" name="Picture 64" descr="A person with glasses and a blue jacket&#10;&#10;AI-generated content may be incorrect.">
            <a:extLst>
              <a:ext uri="{FF2B5EF4-FFF2-40B4-BE49-F238E27FC236}">
                <a16:creationId xmlns:a16="http://schemas.microsoft.com/office/drawing/2014/main" id="{F915B049-F6FE-3C37-8413-A5CCC59E6C0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19" y="4158820"/>
            <a:ext cx="1017269" cy="1440000"/>
          </a:xfrm>
          <a:prstGeom prst="rect">
            <a:avLst/>
          </a:prstGeom>
        </p:spPr>
      </p:pic>
      <p:pic>
        <p:nvPicPr>
          <p:cNvPr id="66" name="Picture 65" descr="A white and black logo&#10;&#10;Description automatically generated">
            <a:extLst>
              <a:ext uri="{FF2B5EF4-FFF2-40B4-BE49-F238E27FC236}">
                <a16:creationId xmlns:a16="http://schemas.microsoft.com/office/drawing/2014/main" id="{FDC9405A-0F83-2394-FD3B-9FBDA47EBD8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081" y="232224"/>
            <a:ext cx="972359" cy="4115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14DD58-CB14-E7CF-D1AA-B6D759F1946C}"/>
              </a:ext>
            </a:extLst>
          </p:cNvPr>
          <p:cNvSpPr txBox="1"/>
          <p:nvPr/>
        </p:nvSpPr>
        <p:spPr>
          <a:xfrm>
            <a:off x="152400" y="3429363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UNESCO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06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Widescreen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Aleo</vt:lpstr>
      <vt:lpstr>Aptos</vt:lpstr>
      <vt:lpstr>Aptos Display</vt:lpstr>
      <vt:lpstr>Arial</vt:lpstr>
      <vt:lpstr>Montserrat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Marianne Schoerling</dc:creator>
  <cp:lastModifiedBy>Marianne Schoerling</cp:lastModifiedBy>
  <cp:revision>1</cp:revision>
  <dcterms:created xsi:type="dcterms:W3CDTF">2025-05-14T15:02:22Z</dcterms:created>
  <dcterms:modified xsi:type="dcterms:W3CDTF">2025-05-14T15:16:10Z</dcterms:modified>
</cp:coreProperties>
</file>