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39258"/>
            <a:ext cx="12192000" cy="61874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500" y="726948"/>
            <a:ext cx="7583424" cy="7315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102565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84635" y="175260"/>
            <a:ext cx="920496" cy="711708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9600" y="6312408"/>
            <a:ext cx="496824" cy="496823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21991" y="6396226"/>
            <a:ext cx="955547" cy="345948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62583" y="6196584"/>
            <a:ext cx="1606296" cy="52578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16540" y="158495"/>
            <a:ext cx="768096" cy="71018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54227" y="2196845"/>
            <a:ext cx="4910455" cy="3433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bg1"/>
                </a:solidFill>
                <a:latin typeface="Courier New"/>
                <a:cs typeface="Courier New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177534" y="2083714"/>
            <a:ext cx="5283200" cy="348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bg1"/>
                </a:solidFill>
                <a:latin typeface="Courier New"/>
                <a:cs typeface="Courier New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39258"/>
            <a:ext cx="12192000" cy="61874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500" y="726948"/>
            <a:ext cx="7583424" cy="7315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102565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84635" y="175260"/>
            <a:ext cx="920496" cy="711708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9600" y="6312408"/>
            <a:ext cx="496824" cy="496823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21991" y="6396226"/>
            <a:ext cx="955547" cy="345948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62583" y="6196584"/>
            <a:ext cx="1606296" cy="52578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16540" y="158495"/>
            <a:ext cx="768096" cy="71018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301" y="935482"/>
            <a:ext cx="638555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10.png"/><Relationship Id="rId7" Type="http://schemas.openxmlformats.org/officeDocument/2006/relationships/image" Target="../media/image12.png"/><Relationship Id="rId8" Type="http://schemas.openxmlformats.org/officeDocument/2006/relationships/image" Target="../media/image46.jpg"/><Relationship Id="rId9" Type="http://schemas.openxmlformats.org/officeDocument/2006/relationships/image" Target="../media/image47.png"/><Relationship Id="rId10" Type="http://schemas.openxmlformats.org/officeDocument/2006/relationships/image" Target="../media/image48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Relationship Id="rId9" Type="http://schemas.openxmlformats.org/officeDocument/2006/relationships/image" Target="../media/image53.jpg"/><Relationship Id="rId10" Type="http://schemas.openxmlformats.org/officeDocument/2006/relationships/image" Target="../media/image54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10.png"/><Relationship Id="rId10" Type="http://schemas.openxmlformats.org/officeDocument/2006/relationships/image" Target="../media/image12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jpg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3" Type="http://schemas.openxmlformats.org/officeDocument/2006/relationships/image" Target="../media/image42.jp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52.png"/><Relationship Id="rId11" Type="http://schemas.openxmlformats.org/officeDocument/2006/relationships/image" Target="../media/image64.jpg"/><Relationship Id="rId12" Type="http://schemas.openxmlformats.org/officeDocument/2006/relationships/image" Target="../media/image65.png"/><Relationship Id="rId13" Type="http://schemas.openxmlformats.org/officeDocument/2006/relationships/image" Target="../media/image10.png"/><Relationship Id="rId14" Type="http://schemas.openxmlformats.org/officeDocument/2006/relationships/image" Target="../media/image12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jpg"/><Relationship Id="rId3" Type="http://schemas.openxmlformats.org/officeDocument/2006/relationships/image" Target="../media/image42.jpg"/><Relationship Id="rId4" Type="http://schemas.openxmlformats.org/officeDocument/2006/relationships/image" Target="../media/image67.jpg"/><Relationship Id="rId5" Type="http://schemas.openxmlformats.org/officeDocument/2006/relationships/image" Target="../media/image68.jpg"/><Relationship Id="rId6" Type="http://schemas.openxmlformats.org/officeDocument/2006/relationships/image" Target="../media/image69.png"/><Relationship Id="rId7" Type="http://schemas.openxmlformats.org/officeDocument/2006/relationships/image" Target="../media/image70.jpg"/><Relationship Id="rId8" Type="http://schemas.openxmlformats.org/officeDocument/2006/relationships/image" Target="../media/image71.jpg"/><Relationship Id="rId9" Type="http://schemas.openxmlformats.org/officeDocument/2006/relationships/image" Target="../media/image72.jpg"/><Relationship Id="rId10" Type="http://schemas.openxmlformats.org/officeDocument/2006/relationships/image" Target="../media/image73.png"/><Relationship Id="rId11" Type="http://schemas.openxmlformats.org/officeDocument/2006/relationships/image" Target="../media/image74.png"/><Relationship Id="rId12" Type="http://schemas.openxmlformats.org/officeDocument/2006/relationships/image" Target="../media/image57.png"/><Relationship Id="rId13" Type="http://schemas.openxmlformats.org/officeDocument/2006/relationships/image" Target="../media/image58.png"/><Relationship Id="rId14" Type="http://schemas.openxmlformats.org/officeDocument/2006/relationships/image" Target="../media/image51.png"/><Relationship Id="rId15" Type="http://schemas.openxmlformats.org/officeDocument/2006/relationships/image" Target="../media/image62.png"/><Relationship Id="rId16" Type="http://schemas.openxmlformats.org/officeDocument/2006/relationships/image" Target="../media/image75.png"/><Relationship Id="rId17" Type="http://schemas.openxmlformats.org/officeDocument/2006/relationships/image" Target="../media/image63.png"/><Relationship Id="rId18" Type="http://schemas.openxmlformats.org/officeDocument/2006/relationships/image" Target="../media/image52.png"/><Relationship Id="rId19" Type="http://schemas.openxmlformats.org/officeDocument/2006/relationships/image" Target="../media/image10.png"/><Relationship Id="rId20" Type="http://schemas.openxmlformats.org/officeDocument/2006/relationships/image" Target="../media/image12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6.png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69.png"/><Relationship Id="rId4" Type="http://schemas.openxmlformats.org/officeDocument/2006/relationships/image" Target="../media/image70.jpg"/><Relationship Id="rId5" Type="http://schemas.openxmlformats.org/officeDocument/2006/relationships/image" Target="../media/image71.jpg"/><Relationship Id="rId6" Type="http://schemas.openxmlformats.org/officeDocument/2006/relationships/image" Target="../media/image72.jpg"/><Relationship Id="rId7" Type="http://schemas.openxmlformats.org/officeDocument/2006/relationships/image" Target="../media/image77.png"/><Relationship Id="rId8" Type="http://schemas.openxmlformats.org/officeDocument/2006/relationships/image" Target="../media/image78.jpg"/><Relationship Id="rId9" Type="http://schemas.openxmlformats.org/officeDocument/2006/relationships/image" Target="../media/image79.jpg"/><Relationship Id="rId10" Type="http://schemas.openxmlformats.org/officeDocument/2006/relationships/image" Target="../media/image80.jpg"/><Relationship Id="rId11" Type="http://schemas.openxmlformats.org/officeDocument/2006/relationships/image" Target="../media/image81.png"/><Relationship Id="rId12" Type="http://schemas.openxmlformats.org/officeDocument/2006/relationships/image" Target="../media/image82.png"/><Relationship Id="rId13" Type="http://schemas.openxmlformats.org/officeDocument/2006/relationships/image" Target="../media/image51.png"/><Relationship Id="rId14" Type="http://schemas.openxmlformats.org/officeDocument/2006/relationships/image" Target="../media/image57.png"/><Relationship Id="rId15" Type="http://schemas.openxmlformats.org/officeDocument/2006/relationships/image" Target="../media/image58.png"/><Relationship Id="rId16" Type="http://schemas.openxmlformats.org/officeDocument/2006/relationships/image" Target="../media/image83.png"/><Relationship Id="rId17" Type="http://schemas.openxmlformats.org/officeDocument/2006/relationships/image" Target="../media/image63.png"/><Relationship Id="rId18" Type="http://schemas.openxmlformats.org/officeDocument/2006/relationships/image" Target="../media/image62.png"/><Relationship Id="rId19" Type="http://schemas.openxmlformats.org/officeDocument/2006/relationships/image" Target="../media/image84.png"/><Relationship Id="rId20" Type="http://schemas.openxmlformats.org/officeDocument/2006/relationships/image" Target="../media/image52.png"/><Relationship Id="rId21" Type="http://schemas.openxmlformats.org/officeDocument/2006/relationships/image" Target="../media/image10.png"/><Relationship Id="rId22" Type="http://schemas.openxmlformats.org/officeDocument/2006/relationships/image" Target="../media/image12.png"/><Relationship Id="rId23" Type="http://schemas.openxmlformats.org/officeDocument/2006/relationships/image" Target="../media/image85.jpg"/><Relationship Id="rId24" Type="http://schemas.openxmlformats.org/officeDocument/2006/relationships/image" Target="../media/image86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75.png"/><Relationship Id="rId11" Type="http://schemas.openxmlformats.org/officeDocument/2006/relationships/image" Target="../media/image84.png"/><Relationship Id="rId12" Type="http://schemas.openxmlformats.org/officeDocument/2006/relationships/image" Target="../media/image89.png"/><Relationship Id="rId13" Type="http://schemas.openxmlformats.org/officeDocument/2006/relationships/image" Target="../media/image52.png"/><Relationship Id="rId14" Type="http://schemas.openxmlformats.org/officeDocument/2006/relationships/image" Target="../media/image90.jpg"/><Relationship Id="rId15" Type="http://schemas.openxmlformats.org/officeDocument/2006/relationships/image" Target="../media/image10.png"/><Relationship Id="rId16" Type="http://schemas.openxmlformats.org/officeDocument/2006/relationships/image" Target="../media/image12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87.png"/><Relationship Id="rId4" Type="http://schemas.openxmlformats.org/officeDocument/2006/relationships/image" Target="../media/image91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75.png"/><Relationship Id="rId11" Type="http://schemas.openxmlformats.org/officeDocument/2006/relationships/image" Target="../media/image84.png"/><Relationship Id="rId12" Type="http://schemas.openxmlformats.org/officeDocument/2006/relationships/image" Target="../media/image89.png"/><Relationship Id="rId13" Type="http://schemas.openxmlformats.org/officeDocument/2006/relationships/image" Target="../media/image92.png"/><Relationship Id="rId14" Type="http://schemas.openxmlformats.org/officeDocument/2006/relationships/image" Target="../media/image52.png"/><Relationship Id="rId15" Type="http://schemas.openxmlformats.org/officeDocument/2006/relationships/image" Target="../media/image1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jpg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Relationship Id="rId3" Type="http://schemas.openxmlformats.org/officeDocument/2006/relationships/image" Target="../media/image87.png"/><Relationship Id="rId4" Type="http://schemas.openxmlformats.org/officeDocument/2006/relationships/image" Target="../media/image94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87.png"/><Relationship Id="rId4" Type="http://schemas.openxmlformats.org/officeDocument/2006/relationships/image" Target="../media/image95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75.png"/><Relationship Id="rId11" Type="http://schemas.openxmlformats.org/officeDocument/2006/relationships/image" Target="../media/image84.png"/><Relationship Id="rId12" Type="http://schemas.openxmlformats.org/officeDocument/2006/relationships/image" Target="../media/image89.png"/><Relationship Id="rId13" Type="http://schemas.openxmlformats.org/officeDocument/2006/relationships/image" Target="../media/image92.png"/><Relationship Id="rId14" Type="http://schemas.openxmlformats.org/officeDocument/2006/relationships/image" Target="../media/image96.png"/><Relationship Id="rId15" Type="http://schemas.openxmlformats.org/officeDocument/2006/relationships/image" Target="../media/image52.png"/><Relationship Id="rId16" Type="http://schemas.openxmlformats.org/officeDocument/2006/relationships/image" Target="../media/image12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102.png"/><Relationship Id="rId9" Type="http://schemas.openxmlformats.org/officeDocument/2006/relationships/image" Target="../media/image103.png"/><Relationship Id="rId10" Type="http://schemas.openxmlformats.org/officeDocument/2006/relationships/image" Target="../media/image104.png"/><Relationship Id="rId11" Type="http://schemas.openxmlformats.org/officeDocument/2006/relationships/image" Target="../media/image105.png"/><Relationship Id="rId12" Type="http://schemas.openxmlformats.org/officeDocument/2006/relationships/image" Target="../media/image106.png"/><Relationship Id="rId13" Type="http://schemas.openxmlformats.org/officeDocument/2006/relationships/image" Target="../media/image107.png"/><Relationship Id="rId14" Type="http://schemas.openxmlformats.org/officeDocument/2006/relationships/image" Target="../media/image108.png"/><Relationship Id="rId15" Type="http://schemas.openxmlformats.org/officeDocument/2006/relationships/image" Target="../media/image109.png"/><Relationship Id="rId16" Type="http://schemas.openxmlformats.org/officeDocument/2006/relationships/image" Target="../media/image110.png"/><Relationship Id="rId17" Type="http://schemas.openxmlformats.org/officeDocument/2006/relationships/image" Target="../media/image111.png"/><Relationship Id="rId18" Type="http://schemas.openxmlformats.org/officeDocument/2006/relationships/image" Target="../media/image112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6.png"/><Relationship Id="rId8" Type="http://schemas.openxmlformats.org/officeDocument/2006/relationships/image" Target="../media/image117.png"/><Relationship Id="rId9" Type="http://schemas.openxmlformats.org/officeDocument/2006/relationships/image" Target="../media/image118.png"/><Relationship Id="rId10" Type="http://schemas.openxmlformats.org/officeDocument/2006/relationships/image" Target="../media/image119.png"/><Relationship Id="rId11" Type="http://schemas.openxmlformats.org/officeDocument/2006/relationships/image" Target="../media/image120.png"/><Relationship Id="rId12" Type="http://schemas.openxmlformats.org/officeDocument/2006/relationships/image" Target="../media/image121.png"/><Relationship Id="rId13" Type="http://schemas.openxmlformats.org/officeDocument/2006/relationships/image" Target="../media/image122.png"/><Relationship Id="rId14" Type="http://schemas.openxmlformats.org/officeDocument/2006/relationships/image" Target="../media/image123.png"/><Relationship Id="rId15" Type="http://schemas.openxmlformats.org/officeDocument/2006/relationships/image" Target="../media/image124.png"/><Relationship Id="rId16" Type="http://schemas.openxmlformats.org/officeDocument/2006/relationships/image" Target="../media/image125.png"/><Relationship Id="rId17" Type="http://schemas.openxmlformats.org/officeDocument/2006/relationships/image" Target="../media/image126.png"/><Relationship Id="rId18" Type="http://schemas.openxmlformats.org/officeDocument/2006/relationships/image" Target="../media/image127.png"/><Relationship Id="rId19" Type="http://schemas.openxmlformats.org/officeDocument/2006/relationships/image" Target="../media/image128.png"/><Relationship Id="rId20" Type="http://schemas.openxmlformats.org/officeDocument/2006/relationships/image" Target="../media/image129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130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Relationship Id="rId6" Type="http://schemas.openxmlformats.org/officeDocument/2006/relationships/image" Target="../media/image16.jp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Relationship Id="rId7" Type="http://schemas.openxmlformats.org/officeDocument/2006/relationships/image" Target="../media/image23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4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20" Type="http://schemas.openxmlformats.org/officeDocument/2006/relationships/image" Target="../media/image41.png"/><Relationship Id="rId21" Type="http://schemas.openxmlformats.org/officeDocument/2006/relationships/image" Target="../media/image13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291084" y="362711"/>
            <a:ext cx="11315700" cy="5836920"/>
            <a:chOff x="291084" y="362711"/>
            <a:chExt cx="11315700" cy="583692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1084" y="4419600"/>
              <a:ext cx="6569964" cy="116890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60107" y="1577340"/>
              <a:ext cx="4622291" cy="46222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5488" y="362711"/>
              <a:ext cx="1146048" cy="52577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49484" y="477011"/>
              <a:ext cx="1257300" cy="531876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1751838" y="384809"/>
            <a:ext cx="3683000" cy="48323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5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50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5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50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5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50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5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50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5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50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500">
              <a:latin typeface="Courier New"/>
              <a:cs typeface="Courier New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060569" y="6533352"/>
            <a:ext cx="2171700" cy="216535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560"/>
              </a:lnSpc>
            </a:pPr>
            <a:r>
              <a:rPr dirty="0" sz="1500">
                <a:solidFill>
                  <a:srgbClr val="FF0000"/>
                </a:solidFill>
                <a:latin typeface="Courier New"/>
                <a:cs typeface="Courier New"/>
              </a:rPr>
              <a:t>Name</a:t>
            </a:r>
            <a:r>
              <a:rPr dirty="0" sz="1500" spc="-2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1500">
                <a:solidFill>
                  <a:srgbClr val="FF0000"/>
                </a:solidFill>
                <a:latin typeface="Courier New"/>
                <a:cs typeface="Courier New"/>
              </a:rPr>
              <a:t>of</a:t>
            </a:r>
            <a:r>
              <a:rPr dirty="0" sz="1500" spc="-1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1500">
                <a:solidFill>
                  <a:srgbClr val="FF0000"/>
                </a:solidFill>
                <a:latin typeface="Courier New"/>
                <a:cs typeface="Courier New"/>
              </a:rPr>
              <a:t>your</a:t>
            </a:r>
            <a:r>
              <a:rPr dirty="0" sz="1500" spc="-1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1500" spc="-10">
                <a:solidFill>
                  <a:srgbClr val="FF0000"/>
                </a:solidFill>
                <a:latin typeface="Courier New"/>
                <a:cs typeface="Courier New"/>
              </a:rPr>
              <a:t>Event</a:t>
            </a:r>
            <a:endParaRPr sz="1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77291" y="261854"/>
            <a:ext cx="9902190" cy="6389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85"/>
              </a:lnSpc>
            </a:pPr>
            <a:r>
              <a:rPr dirty="0" sz="3200" spc="-145" b="1">
                <a:latin typeface="Arial"/>
                <a:cs typeface="Arial"/>
              </a:rPr>
              <a:t>Structure</a:t>
            </a:r>
            <a:r>
              <a:rPr dirty="0" sz="3200" spc="-35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b="1">
                <a:latin typeface="Arial"/>
                <a:cs typeface="Arial"/>
              </a:rPr>
              <a:t> </a:t>
            </a:r>
            <a:r>
              <a:rPr dirty="0" sz="3200" spc="-465" b="1">
                <a:latin typeface="Arial"/>
                <a:cs typeface="Arial"/>
              </a:rPr>
              <a:t>t</a:t>
            </a:r>
            <a:r>
              <a:rPr dirty="0" sz="3200" spc="-450" b="1">
                <a:latin typeface="Arial"/>
                <a:cs typeface="Arial"/>
              </a:rPr>
              <a:t>h</a:t>
            </a:r>
            <a:r>
              <a:rPr dirty="0" sz="3200" spc="-1140" b="1">
                <a:latin typeface="Arial"/>
                <a:cs typeface="Arial"/>
              </a:rPr>
              <a:t>e</a:t>
            </a:r>
            <a:r>
              <a:rPr dirty="0" baseline="-37615" sz="7200" spc="-2429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635" b="1">
                <a:latin typeface="Arial"/>
                <a:cs typeface="Arial"/>
              </a:rPr>
              <a:t>g</a:t>
            </a:r>
            <a:r>
              <a:rPr dirty="0" baseline="-37615" sz="7200" spc="-2729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360" b="1">
                <a:latin typeface="Arial"/>
                <a:cs typeface="Arial"/>
              </a:rPr>
              <a:t>a</a:t>
            </a:r>
            <a:r>
              <a:rPr dirty="0" baseline="-37615" sz="7200" spc="-4934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465" b="1">
                <a:latin typeface="Arial"/>
                <a:cs typeface="Arial"/>
              </a:rPr>
              <a:t>m</a:t>
            </a:r>
            <a:r>
              <a:rPr dirty="0" sz="3200" spc="-2220" b="1">
                <a:latin typeface="Arial"/>
                <a:cs typeface="Arial"/>
              </a:rPr>
              <a:t>e</a:t>
            </a:r>
            <a:r>
              <a:rPr dirty="0" baseline="-37615" sz="7200" spc="-697" b="1">
                <a:solidFill>
                  <a:srgbClr val="D5DCE4"/>
                </a:solidFill>
                <a:latin typeface="Tahoma"/>
                <a:cs typeface="Tahoma"/>
              </a:rPr>
              <a:t>di</a:t>
            </a:r>
            <a:r>
              <a:rPr dirty="0" baseline="-37615" sz="7200" spc="-682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2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2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58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905"/>
              </a:spcBef>
            </a:pPr>
            <a:endParaRPr sz="32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859518" y="327583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24521" y="327583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272790" y="327583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07785" y="327583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792" y="5798818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570"/>
              <a:ext cx="12192000" cy="6853429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957834" y="3600450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43883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581400"/>
            </a:xfrm>
            <a:custGeom>
              <a:avLst/>
              <a:gdLst/>
              <a:ahLst/>
              <a:cxnLst/>
              <a:rect l="l" t="t" r="r" b="b"/>
              <a:pathLst>
                <a:path w="12192000" h="3581400">
                  <a:moveTo>
                    <a:pt x="0" y="3581400"/>
                  </a:moveTo>
                  <a:lnTo>
                    <a:pt x="12191999" y="3581400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5814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0" y="3600450"/>
              <a:ext cx="918210" cy="0"/>
            </a:xfrm>
            <a:custGeom>
              <a:avLst/>
              <a:gdLst/>
              <a:ahLst/>
              <a:cxnLst/>
              <a:rect l="l" t="t" r="r" b="b"/>
              <a:pathLst>
                <a:path w="918210" h="0">
                  <a:moveTo>
                    <a:pt x="0" y="0"/>
                  </a:moveTo>
                  <a:lnTo>
                    <a:pt x="91818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25017" y="3408426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69" h="433070">
                  <a:moveTo>
                    <a:pt x="216408" y="0"/>
                  </a:moveTo>
                  <a:lnTo>
                    <a:pt x="166787" y="5716"/>
                  </a:lnTo>
                  <a:lnTo>
                    <a:pt x="121236" y="21998"/>
                  </a:lnTo>
                  <a:lnTo>
                    <a:pt x="81055" y="47546"/>
                  </a:lnTo>
                  <a:lnTo>
                    <a:pt x="47542" y="81060"/>
                  </a:lnTo>
                  <a:lnTo>
                    <a:pt x="21995" y="121242"/>
                  </a:lnTo>
                  <a:lnTo>
                    <a:pt x="5715" y="166791"/>
                  </a:lnTo>
                  <a:lnTo>
                    <a:pt x="0" y="216407"/>
                  </a:lnTo>
                  <a:lnTo>
                    <a:pt x="5715" y="266024"/>
                  </a:lnTo>
                  <a:lnTo>
                    <a:pt x="21995" y="311573"/>
                  </a:lnTo>
                  <a:lnTo>
                    <a:pt x="47542" y="351755"/>
                  </a:lnTo>
                  <a:lnTo>
                    <a:pt x="81055" y="385269"/>
                  </a:lnTo>
                  <a:lnTo>
                    <a:pt x="121236" y="410817"/>
                  </a:lnTo>
                  <a:lnTo>
                    <a:pt x="166787" y="427099"/>
                  </a:lnTo>
                  <a:lnTo>
                    <a:pt x="216408" y="432816"/>
                  </a:lnTo>
                  <a:lnTo>
                    <a:pt x="266028" y="427099"/>
                  </a:lnTo>
                  <a:lnTo>
                    <a:pt x="311579" y="410817"/>
                  </a:lnTo>
                  <a:lnTo>
                    <a:pt x="351760" y="385269"/>
                  </a:lnTo>
                  <a:lnTo>
                    <a:pt x="385273" y="351755"/>
                  </a:lnTo>
                  <a:lnTo>
                    <a:pt x="410820" y="311573"/>
                  </a:lnTo>
                  <a:lnTo>
                    <a:pt x="427100" y="266024"/>
                  </a:lnTo>
                  <a:lnTo>
                    <a:pt x="432816" y="216407"/>
                  </a:lnTo>
                  <a:lnTo>
                    <a:pt x="427100" y="166791"/>
                  </a:lnTo>
                  <a:lnTo>
                    <a:pt x="410820" y="121242"/>
                  </a:lnTo>
                  <a:lnTo>
                    <a:pt x="385273" y="81060"/>
                  </a:lnTo>
                  <a:lnTo>
                    <a:pt x="351760" y="47546"/>
                  </a:lnTo>
                  <a:lnTo>
                    <a:pt x="311579" y="21998"/>
                  </a:lnTo>
                  <a:lnTo>
                    <a:pt x="266028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25017" y="3408426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69" h="433070">
                  <a:moveTo>
                    <a:pt x="0" y="216407"/>
                  </a:moveTo>
                  <a:lnTo>
                    <a:pt x="5715" y="166791"/>
                  </a:lnTo>
                  <a:lnTo>
                    <a:pt x="21995" y="121242"/>
                  </a:lnTo>
                  <a:lnTo>
                    <a:pt x="47542" y="81060"/>
                  </a:lnTo>
                  <a:lnTo>
                    <a:pt x="81055" y="47546"/>
                  </a:lnTo>
                  <a:lnTo>
                    <a:pt x="121236" y="21998"/>
                  </a:lnTo>
                  <a:lnTo>
                    <a:pt x="166787" y="5716"/>
                  </a:lnTo>
                  <a:lnTo>
                    <a:pt x="216408" y="0"/>
                  </a:lnTo>
                  <a:lnTo>
                    <a:pt x="266028" y="5716"/>
                  </a:lnTo>
                  <a:lnTo>
                    <a:pt x="311579" y="21998"/>
                  </a:lnTo>
                  <a:lnTo>
                    <a:pt x="351760" y="47546"/>
                  </a:lnTo>
                  <a:lnTo>
                    <a:pt x="385273" y="81060"/>
                  </a:lnTo>
                  <a:lnTo>
                    <a:pt x="410820" y="121242"/>
                  </a:lnTo>
                  <a:lnTo>
                    <a:pt x="427100" y="166791"/>
                  </a:lnTo>
                  <a:lnTo>
                    <a:pt x="432816" y="216407"/>
                  </a:lnTo>
                  <a:lnTo>
                    <a:pt x="427100" y="266024"/>
                  </a:lnTo>
                  <a:lnTo>
                    <a:pt x="410820" y="311573"/>
                  </a:lnTo>
                  <a:lnTo>
                    <a:pt x="385273" y="351755"/>
                  </a:lnTo>
                  <a:lnTo>
                    <a:pt x="351760" y="385269"/>
                  </a:lnTo>
                  <a:lnTo>
                    <a:pt x="311579" y="410817"/>
                  </a:lnTo>
                  <a:lnTo>
                    <a:pt x="266028" y="427099"/>
                  </a:lnTo>
                  <a:lnTo>
                    <a:pt x="216408" y="432816"/>
                  </a:lnTo>
                  <a:lnTo>
                    <a:pt x="166787" y="427099"/>
                  </a:lnTo>
                  <a:lnTo>
                    <a:pt x="121236" y="410817"/>
                  </a:lnTo>
                  <a:lnTo>
                    <a:pt x="81055" y="385269"/>
                  </a:lnTo>
                  <a:lnTo>
                    <a:pt x="47542" y="351755"/>
                  </a:lnTo>
                  <a:lnTo>
                    <a:pt x="21995" y="311573"/>
                  </a:lnTo>
                  <a:lnTo>
                    <a:pt x="5715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881378" y="340842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6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881378" y="340842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6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36213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8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6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8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36213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8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8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6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598669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8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5" y="432816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1" y="216408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598669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8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5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1" y="216408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5" y="432816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30645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8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6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8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30645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8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8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6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264146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8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6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8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264146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8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8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6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8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596121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8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6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8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596121" y="338404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8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8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6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9976866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8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5" y="432816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1" y="216408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9976866" y="338404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8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5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1" y="216408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5" y="432816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387197" y="2858465"/>
            <a:ext cx="878840" cy="51180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2983738" y="2821381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793494" y="3865879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66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556886" y="3846322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889752" y="2841498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16826" y="3814698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25357" y="2858465"/>
            <a:ext cx="1000760" cy="513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10419" y="3826205"/>
            <a:ext cx="1000760" cy="513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460248" y="217931"/>
            <a:ext cx="4396740" cy="6510655"/>
            <a:chOff x="460248" y="217931"/>
            <a:chExt cx="4396740" cy="6510655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2548" y="531875"/>
              <a:ext cx="1234439" cy="361188"/>
            </a:xfrm>
            <a:prstGeom prst="rect">
              <a:avLst/>
            </a:prstGeom>
          </p:spPr>
        </p:pic>
        <p:sp>
          <p:nvSpPr>
            <p:cNvPr id="40" name="object 40" descr=""/>
            <p:cNvSpPr/>
            <p:nvPr/>
          </p:nvSpPr>
          <p:spPr>
            <a:xfrm>
              <a:off x="3662045" y="549147"/>
              <a:ext cx="1155700" cy="281305"/>
            </a:xfrm>
            <a:custGeom>
              <a:avLst/>
              <a:gdLst/>
              <a:ahLst/>
              <a:cxnLst/>
              <a:rect l="l" t="t" r="r" b="b"/>
              <a:pathLst>
                <a:path w="1155700" h="281305">
                  <a:moveTo>
                    <a:pt x="14350" y="0"/>
                  </a:moveTo>
                  <a:lnTo>
                    <a:pt x="0" y="197612"/>
                  </a:lnTo>
                  <a:lnTo>
                    <a:pt x="1141221" y="280924"/>
                  </a:lnTo>
                  <a:lnTo>
                    <a:pt x="1155700" y="83438"/>
                  </a:lnTo>
                  <a:lnTo>
                    <a:pt x="143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43" name="object 43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grpSp>
        <p:nvGrpSpPr>
          <p:cNvPr id="44" name="object 44" descr=""/>
          <p:cNvGrpSpPr/>
          <p:nvPr/>
        </p:nvGrpSpPr>
        <p:grpSpPr>
          <a:xfrm>
            <a:off x="1714500" y="65530"/>
            <a:ext cx="9502140" cy="6792595"/>
            <a:chOff x="1714500" y="65530"/>
            <a:chExt cx="9502140" cy="6792595"/>
          </a:xfrm>
        </p:grpSpPr>
        <p:pic>
          <p:nvPicPr>
            <p:cNvPr id="45" name="object 4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14500" y="65530"/>
              <a:ext cx="9502140" cy="6792469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78629" y="345185"/>
              <a:ext cx="861441" cy="166624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98035" y="615695"/>
              <a:ext cx="1001267" cy="257555"/>
            </a:xfrm>
            <a:prstGeom prst="rect">
              <a:avLst/>
            </a:prstGeom>
          </p:spPr>
        </p:pic>
        <p:sp>
          <p:nvSpPr>
            <p:cNvPr id="48" name="object 48" descr=""/>
            <p:cNvSpPr/>
            <p:nvPr/>
          </p:nvSpPr>
          <p:spPr>
            <a:xfrm>
              <a:off x="4137405" y="632205"/>
              <a:ext cx="922019" cy="178435"/>
            </a:xfrm>
            <a:custGeom>
              <a:avLst/>
              <a:gdLst/>
              <a:ahLst/>
              <a:cxnLst/>
              <a:rect l="l" t="t" r="r" b="b"/>
              <a:pathLst>
                <a:path w="922020" h="178434">
                  <a:moveTo>
                    <a:pt x="8382" y="0"/>
                  </a:moveTo>
                  <a:lnTo>
                    <a:pt x="0" y="103759"/>
                  </a:lnTo>
                  <a:lnTo>
                    <a:pt x="913130" y="178308"/>
                  </a:lnTo>
                  <a:lnTo>
                    <a:pt x="921512" y="74549"/>
                  </a:lnTo>
                  <a:lnTo>
                    <a:pt x="83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615169" y="6446695"/>
            <a:ext cx="864869" cy="20447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20478" y="329565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7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85481" y="329565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7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332226" y="329565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67221" y="329565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778" y="0"/>
            <a:ext cx="12193905" cy="6858000"/>
            <a:chOff x="-1778" y="0"/>
            <a:chExt cx="12193905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820154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4382"/>
              <a:ext cx="12192000" cy="6833617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17269" y="3621785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65220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602990"/>
            </a:xfrm>
            <a:custGeom>
              <a:avLst/>
              <a:gdLst/>
              <a:ahLst/>
              <a:cxnLst/>
              <a:rect l="l" t="t" r="r" b="b"/>
              <a:pathLst>
                <a:path w="12192000" h="3602990">
                  <a:moveTo>
                    <a:pt x="0" y="3602736"/>
                  </a:moveTo>
                  <a:lnTo>
                    <a:pt x="12192000" y="3602736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6027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382" y="3621785"/>
              <a:ext cx="982980" cy="0"/>
            </a:xfrm>
            <a:custGeom>
              <a:avLst/>
              <a:gdLst/>
              <a:ahLst/>
              <a:cxnLst/>
              <a:rect l="l" t="t" r="r" b="b"/>
              <a:pathLst>
                <a:path w="982980" h="0">
                  <a:moveTo>
                    <a:pt x="0" y="0"/>
                  </a:moveTo>
                  <a:lnTo>
                    <a:pt x="98295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5977" y="342976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5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5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5977" y="342976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5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940814" y="342976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40814" y="342976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95650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6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2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5" y="215646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95650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6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5" y="215646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2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58106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58106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91606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91606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323581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6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2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6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323581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6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6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2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57081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57081" y="340537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6302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7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6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7" y="431292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6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6302" y="3405378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6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7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6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7" y="431292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47243" y="2879851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043554" y="2842641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853310" y="3886580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616577" y="3867150"/>
            <a:ext cx="51435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949822" y="2862198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76643" y="3835400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85175" y="2879851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70109" y="3847591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160020" y="217931"/>
            <a:ext cx="2170430" cy="6510655"/>
            <a:chOff x="160020" y="217931"/>
            <a:chExt cx="2170430" cy="6510655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4943" y="3819143"/>
              <a:ext cx="105156" cy="691895"/>
            </a:xfrm>
            <a:prstGeom prst="rect">
              <a:avLst/>
            </a:prstGeom>
          </p:spPr>
        </p:pic>
        <p:sp>
          <p:nvSpPr>
            <p:cNvPr id="40" name="object 40" descr=""/>
            <p:cNvSpPr/>
            <p:nvPr/>
          </p:nvSpPr>
          <p:spPr>
            <a:xfrm>
              <a:off x="747521" y="3838193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0020" y="4578096"/>
              <a:ext cx="2170176" cy="158648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0247" y="6428231"/>
              <a:ext cx="1688592" cy="30022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44" name="object 44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grpSp>
        <p:nvGrpSpPr>
          <p:cNvPr id="45" name="object 45" descr=""/>
          <p:cNvGrpSpPr/>
          <p:nvPr/>
        </p:nvGrpSpPr>
        <p:grpSpPr>
          <a:xfrm>
            <a:off x="1798320" y="278888"/>
            <a:ext cx="9248140" cy="6555105"/>
            <a:chOff x="1798320" y="278888"/>
            <a:chExt cx="9248140" cy="6555105"/>
          </a:xfrm>
        </p:grpSpPr>
        <p:pic>
          <p:nvPicPr>
            <p:cNvPr id="46" name="object 4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98320" y="278888"/>
              <a:ext cx="9247631" cy="6554724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69299" y="2142617"/>
              <a:ext cx="933126" cy="2095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82777" y="259386"/>
            <a:ext cx="9897110" cy="6391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85"/>
              </a:lnSpc>
            </a:pPr>
            <a:r>
              <a:rPr dirty="0" sz="3200" spc="-140" b="1">
                <a:latin typeface="Arial"/>
                <a:cs typeface="Arial"/>
              </a:rPr>
              <a:t>Structure</a:t>
            </a:r>
            <a:r>
              <a:rPr dirty="0" sz="3200" spc="-65" b="1">
                <a:latin typeface="Arial"/>
                <a:cs typeface="Arial"/>
              </a:rPr>
              <a:t> </a:t>
            </a:r>
            <a:r>
              <a:rPr dirty="0" sz="3200" spc="-145" b="1">
                <a:latin typeface="Arial"/>
                <a:cs typeface="Arial"/>
              </a:rPr>
              <a:t>of</a:t>
            </a:r>
            <a:r>
              <a:rPr dirty="0" sz="3200" spc="-10" b="1">
                <a:latin typeface="Arial"/>
                <a:cs typeface="Arial"/>
              </a:rPr>
              <a:t> </a:t>
            </a:r>
            <a:r>
              <a:rPr dirty="0" sz="3200" spc="-375" b="1">
                <a:latin typeface="Arial"/>
                <a:cs typeface="Arial"/>
              </a:rPr>
              <a:t>t</a:t>
            </a:r>
            <a:r>
              <a:rPr dirty="0" sz="3200" spc="-350" b="1">
                <a:latin typeface="Arial"/>
                <a:cs typeface="Arial"/>
              </a:rPr>
              <a:t>h</a:t>
            </a:r>
            <a:r>
              <a:rPr dirty="0" sz="3200" spc="-1065" b="1">
                <a:latin typeface="Arial"/>
                <a:cs typeface="Arial"/>
              </a:rPr>
              <a:t>e</a:t>
            </a:r>
            <a:r>
              <a:rPr dirty="0" baseline="-37615" sz="7200" spc="-2235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565" b="1">
                <a:latin typeface="Arial"/>
                <a:cs typeface="Arial"/>
              </a:rPr>
              <a:t>g</a:t>
            </a:r>
            <a:r>
              <a:rPr dirty="0" baseline="-37615" sz="7200" spc="-2550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290" b="1">
                <a:latin typeface="Arial"/>
                <a:cs typeface="Arial"/>
              </a:rPr>
              <a:t>a</a:t>
            </a:r>
            <a:r>
              <a:rPr dirty="0" baseline="-37615" sz="7200" spc="-4747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375" b="1">
                <a:latin typeface="Arial"/>
                <a:cs typeface="Arial"/>
              </a:rPr>
              <a:t>m</a:t>
            </a:r>
            <a:r>
              <a:rPr dirty="0" baseline="-37615" sz="7200" spc="-5145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sz="3200" spc="-195" b="1">
                <a:latin typeface="Arial"/>
                <a:cs typeface="Arial"/>
              </a:rPr>
              <a:t>e</a:t>
            </a:r>
            <a:r>
              <a:rPr dirty="0" baseline="-37615" sz="7200" spc="-562" b="1">
                <a:solidFill>
                  <a:srgbClr val="D5DCE4"/>
                </a:solidFill>
                <a:latin typeface="Tahoma"/>
                <a:cs typeface="Tahoma"/>
              </a:rPr>
              <a:t>i</a:t>
            </a:r>
            <a:r>
              <a:rPr dirty="0" baseline="-37615" sz="7200" spc="-547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59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925"/>
              </a:spcBef>
            </a:pPr>
            <a:endParaRPr sz="32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  <a:spcBef>
                <a:spcPts val="5"/>
              </a:spcBef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865614" y="327279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30618" y="3272790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277361" y="3272790"/>
            <a:ext cx="318770" cy="317500"/>
          </a:xfrm>
          <a:custGeom>
            <a:avLst/>
            <a:gdLst/>
            <a:ahLst/>
            <a:cxnLst/>
            <a:rect l="l" t="t" r="r" b="b"/>
            <a:pathLst>
              <a:path w="318770" h="317500">
                <a:moveTo>
                  <a:pt x="0" y="158496"/>
                </a:moveTo>
                <a:lnTo>
                  <a:pt x="8113" y="108411"/>
                </a:lnTo>
                <a:lnTo>
                  <a:pt x="30711" y="64904"/>
                </a:lnTo>
                <a:lnTo>
                  <a:pt x="65178" y="30589"/>
                </a:lnTo>
                <a:lnTo>
                  <a:pt x="108898" y="8083"/>
                </a:lnTo>
                <a:lnTo>
                  <a:pt x="159258" y="0"/>
                </a:lnTo>
                <a:lnTo>
                  <a:pt x="209617" y="8083"/>
                </a:lnTo>
                <a:lnTo>
                  <a:pt x="253337" y="30589"/>
                </a:lnTo>
                <a:lnTo>
                  <a:pt x="287804" y="64904"/>
                </a:lnTo>
                <a:lnTo>
                  <a:pt x="310402" y="108411"/>
                </a:lnTo>
                <a:lnTo>
                  <a:pt x="318515" y="158496"/>
                </a:lnTo>
                <a:lnTo>
                  <a:pt x="310402" y="208580"/>
                </a:lnTo>
                <a:lnTo>
                  <a:pt x="287804" y="252087"/>
                </a:lnTo>
                <a:lnTo>
                  <a:pt x="253337" y="286402"/>
                </a:lnTo>
                <a:lnTo>
                  <a:pt x="209617" y="308908"/>
                </a:lnTo>
                <a:lnTo>
                  <a:pt x="159258" y="316992"/>
                </a:lnTo>
                <a:lnTo>
                  <a:pt x="108898" y="308908"/>
                </a:lnTo>
                <a:lnTo>
                  <a:pt x="65178" y="286402"/>
                </a:lnTo>
                <a:lnTo>
                  <a:pt x="30711" y="252087"/>
                </a:lnTo>
                <a:lnTo>
                  <a:pt x="811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12358" y="3272790"/>
            <a:ext cx="318770" cy="317500"/>
          </a:xfrm>
          <a:custGeom>
            <a:avLst/>
            <a:gdLst/>
            <a:ahLst/>
            <a:cxnLst/>
            <a:rect l="l" t="t" r="r" b="b"/>
            <a:pathLst>
              <a:path w="318770" h="317500">
                <a:moveTo>
                  <a:pt x="0" y="158496"/>
                </a:moveTo>
                <a:lnTo>
                  <a:pt x="8113" y="108411"/>
                </a:lnTo>
                <a:lnTo>
                  <a:pt x="30711" y="64904"/>
                </a:lnTo>
                <a:lnTo>
                  <a:pt x="65178" y="30589"/>
                </a:lnTo>
                <a:lnTo>
                  <a:pt x="108898" y="8083"/>
                </a:lnTo>
                <a:lnTo>
                  <a:pt x="159257" y="0"/>
                </a:lnTo>
                <a:lnTo>
                  <a:pt x="209617" y="8083"/>
                </a:lnTo>
                <a:lnTo>
                  <a:pt x="253337" y="30589"/>
                </a:lnTo>
                <a:lnTo>
                  <a:pt x="287804" y="64904"/>
                </a:lnTo>
                <a:lnTo>
                  <a:pt x="310402" y="108411"/>
                </a:lnTo>
                <a:lnTo>
                  <a:pt x="318515" y="158496"/>
                </a:lnTo>
                <a:lnTo>
                  <a:pt x="310402" y="208580"/>
                </a:lnTo>
                <a:lnTo>
                  <a:pt x="287804" y="252087"/>
                </a:lnTo>
                <a:lnTo>
                  <a:pt x="253337" y="286402"/>
                </a:lnTo>
                <a:lnTo>
                  <a:pt x="209617" y="308908"/>
                </a:lnTo>
                <a:lnTo>
                  <a:pt x="159257" y="316992"/>
                </a:lnTo>
                <a:lnTo>
                  <a:pt x="108898" y="308908"/>
                </a:lnTo>
                <a:lnTo>
                  <a:pt x="65178" y="286402"/>
                </a:lnTo>
                <a:lnTo>
                  <a:pt x="30711" y="252087"/>
                </a:lnTo>
                <a:lnTo>
                  <a:pt x="811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887" y="5795771"/>
              <a:ext cx="1656588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522"/>
              <a:ext cx="12192000" cy="6856477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962406" y="3597402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3931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576954"/>
            </a:xfrm>
            <a:custGeom>
              <a:avLst/>
              <a:gdLst/>
              <a:ahLst/>
              <a:cxnLst/>
              <a:rect l="l" t="t" r="r" b="b"/>
              <a:pathLst>
                <a:path w="12192000" h="3576954">
                  <a:moveTo>
                    <a:pt x="0" y="3576828"/>
                  </a:moveTo>
                  <a:lnTo>
                    <a:pt x="12192000" y="3576828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57682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0" y="3597402"/>
              <a:ext cx="948690" cy="0"/>
            </a:xfrm>
            <a:custGeom>
              <a:avLst/>
              <a:gdLst/>
              <a:ahLst/>
              <a:cxnLst/>
              <a:rect l="l" t="t" r="r" b="b"/>
              <a:pathLst>
                <a:path w="948690" h="0">
                  <a:moveTo>
                    <a:pt x="0" y="0"/>
                  </a:moveTo>
                  <a:lnTo>
                    <a:pt x="94866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31113" y="3405378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9" y="5716"/>
                  </a:lnTo>
                  <a:lnTo>
                    <a:pt x="120809" y="21998"/>
                  </a:lnTo>
                  <a:lnTo>
                    <a:pt x="80769" y="47546"/>
                  </a:lnTo>
                  <a:lnTo>
                    <a:pt x="47374" y="81060"/>
                  </a:lnTo>
                  <a:lnTo>
                    <a:pt x="21918" y="121242"/>
                  </a:lnTo>
                  <a:lnTo>
                    <a:pt x="5695" y="166791"/>
                  </a:lnTo>
                  <a:lnTo>
                    <a:pt x="0" y="216408"/>
                  </a:lnTo>
                  <a:lnTo>
                    <a:pt x="5695" y="266024"/>
                  </a:lnTo>
                  <a:lnTo>
                    <a:pt x="21918" y="311573"/>
                  </a:lnTo>
                  <a:lnTo>
                    <a:pt x="47374" y="351755"/>
                  </a:lnTo>
                  <a:lnTo>
                    <a:pt x="80769" y="385269"/>
                  </a:lnTo>
                  <a:lnTo>
                    <a:pt x="120809" y="410817"/>
                  </a:lnTo>
                  <a:lnTo>
                    <a:pt x="166199" y="427099"/>
                  </a:lnTo>
                  <a:lnTo>
                    <a:pt x="215645" y="432816"/>
                  </a:lnTo>
                  <a:lnTo>
                    <a:pt x="265092" y="427099"/>
                  </a:lnTo>
                  <a:lnTo>
                    <a:pt x="310482" y="410817"/>
                  </a:lnTo>
                  <a:lnTo>
                    <a:pt x="350522" y="385269"/>
                  </a:lnTo>
                  <a:lnTo>
                    <a:pt x="383917" y="351755"/>
                  </a:lnTo>
                  <a:lnTo>
                    <a:pt x="409373" y="311573"/>
                  </a:lnTo>
                  <a:lnTo>
                    <a:pt x="425596" y="266024"/>
                  </a:lnTo>
                  <a:lnTo>
                    <a:pt x="431292" y="216408"/>
                  </a:lnTo>
                  <a:lnTo>
                    <a:pt x="425596" y="166791"/>
                  </a:lnTo>
                  <a:lnTo>
                    <a:pt x="409373" y="121242"/>
                  </a:lnTo>
                  <a:lnTo>
                    <a:pt x="383917" y="81060"/>
                  </a:lnTo>
                  <a:lnTo>
                    <a:pt x="350522" y="47546"/>
                  </a:lnTo>
                  <a:lnTo>
                    <a:pt x="310482" y="21998"/>
                  </a:lnTo>
                  <a:lnTo>
                    <a:pt x="265092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31113" y="3405378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8"/>
                  </a:moveTo>
                  <a:lnTo>
                    <a:pt x="5695" y="166791"/>
                  </a:lnTo>
                  <a:lnTo>
                    <a:pt x="21918" y="121242"/>
                  </a:lnTo>
                  <a:lnTo>
                    <a:pt x="47374" y="81060"/>
                  </a:lnTo>
                  <a:lnTo>
                    <a:pt x="80769" y="47546"/>
                  </a:lnTo>
                  <a:lnTo>
                    <a:pt x="120809" y="21998"/>
                  </a:lnTo>
                  <a:lnTo>
                    <a:pt x="166199" y="5716"/>
                  </a:lnTo>
                  <a:lnTo>
                    <a:pt x="215645" y="0"/>
                  </a:lnTo>
                  <a:lnTo>
                    <a:pt x="265092" y="5716"/>
                  </a:lnTo>
                  <a:lnTo>
                    <a:pt x="310482" y="21998"/>
                  </a:lnTo>
                  <a:lnTo>
                    <a:pt x="350522" y="47546"/>
                  </a:lnTo>
                  <a:lnTo>
                    <a:pt x="383917" y="81060"/>
                  </a:lnTo>
                  <a:lnTo>
                    <a:pt x="409373" y="121242"/>
                  </a:lnTo>
                  <a:lnTo>
                    <a:pt x="425596" y="166791"/>
                  </a:lnTo>
                  <a:lnTo>
                    <a:pt x="431292" y="216408"/>
                  </a:lnTo>
                  <a:lnTo>
                    <a:pt x="425596" y="266024"/>
                  </a:lnTo>
                  <a:lnTo>
                    <a:pt x="409373" y="311573"/>
                  </a:lnTo>
                  <a:lnTo>
                    <a:pt x="383917" y="351755"/>
                  </a:lnTo>
                  <a:lnTo>
                    <a:pt x="350522" y="385269"/>
                  </a:lnTo>
                  <a:lnTo>
                    <a:pt x="310482" y="410817"/>
                  </a:lnTo>
                  <a:lnTo>
                    <a:pt x="265092" y="427099"/>
                  </a:lnTo>
                  <a:lnTo>
                    <a:pt x="215645" y="432816"/>
                  </a:lnTo>
                  <a:lnTo>
                    <a:pt x="166199" y="427099"/>
                  </a:lnTo>
                  <a:lnTo>
                    <a:pt x="120809" y="410817"/>
                  </a:lnTo>
                  <a:lnTo>
                    <a:pt x="80769" y="385269"/>
                  </a:lnTo>
                  <a:lnTo>
                    <a:pt x="47374" y="351755"/>
                  </a:lnTo>
                  <a:lnTo>
                    <a:pt x="21918" y="311573"/>
                  </a:lnTo>
                  <a:lnTo>
                    <a:pt x="5695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885950" y="3405378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69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8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6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8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885950" y="3405378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69" h="433070">
                  <a:moveTo>
                    <a:pt x="0" y="216408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8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6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8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42310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5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1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42310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5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1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5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03242" y="3380994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03242" y="3380994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36742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36742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270242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1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270242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1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02218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1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02218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1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9982961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9982961" y="3380994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392988" y="2855417"/>
            <a:ext cx="878840" cy="51180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2989326" y="2818333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 marL="63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799082" y="3862832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66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562602" y="3843273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895594" y="2838449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22414" y="3811651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 marL="63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30945" y="2855417"/>
            <a:ext cx="1000760" cy="513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15881" y="3823157"/>
            <a:ext cx="1000760" cy="513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160020" y="217931"/>
            <a:ext cx="2971800" cy="6510655"/>
            <a:chOff x="160020" y="217931"/>
            <a:chExt cx="2971800" cy="6510655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9472" y="347471"/>
              <a:ext cx="2022348" cy="2334767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5020" y="2650236"/>
              <a:ext cx="105156" cy="790956"/>
            </a:xfrm>
            <a:prstGeom prst="rect">
              <a:avLst/>
            </a:prstGeom>
          </p:spPr>
        </p:pic>
        <p:sp>
          <p:nvSpPr>
            <p:cNvPr id="41" name="object 41" descr=""/>
            <p:cNvSpPr/>
            <p:nvPr/>
          </p:nvSpPr>
          <p:spPr>
            <a:xfrm>
              <a:off x="2117597" y="2683002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3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4943" y="3819143"/>
              <a:ext cx="105156" cy="691895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747521" y="3838193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0020" y="4578096"/>
              <a:ext cx="2170176" cy="158648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0247" y="6428231"/>
              <a:ext cx="1688592" cy="30022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47" name="object 47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769864" y="6446695"/>
            <a:ext cx="4709795" cy="2247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  <a:tabLst>
                <a:tab pos="3844925" algn="l"/>
              </a:tabLst>
            </a:pPr>
            <a:r>
              <a:rPr dirty="0" baseline="-9259" sz="1800" spc="-37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r>
              <a:rPr dirty="0" baseline="-9259" sz="180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8" y="6428232"/>
              <a:ext cx="1688592" cy="3002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37031" y="345928"/>
            <a:ext cx="9842500" cy="6305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85"/>
              </a:lnSpc>
            </a:pPr>
            <a:r>
              <a:rPr dirty="0" sz="3200" spc="-145" b="1">
                <a:latin typeface="Arial"/>
                <a:cs typeface="Arial"/>
              </a:rPr>
              <a:t>Structure</a:t>
            </a:r>
            <a:r>
              <a:rPr dirty="0" sz="3200" spc="-65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spc="-10" b="1">
                <a:latin typeface="Arial"/>
                <a:cs typeface="Arial"/>
              </a:rPr>
              <a:t> </a:t>
            </a:r>
            <a:r>
              <a:rPr dirty="0" sz="3200" spc="-459" b="1">
                <a:latin typeface="Arial"/>
                <a:cs typeface="Arial"/>
              </a:rPr>
              <a:t>t</a:t>
            </a:r>
            <a:r>
              <a:rPr dirty="0" sz="3200" spc="-445" b="1">
                <a:latin typeface="Arial"/>
                <a:cs typeface="Arial"/>
              </a:rPr>
              <a:t>h</a:t>
            </a:r>
            <a:r>
              <a:rPr dirty="0" sz="3200" spc="-1135" b="1">
                <a:latin typeface="Arial"/>
                <a:cs typeface="Arial"/>
              </a:rPr>
              <a:t>e</a:t>
            </a:r>
            <a:r>
              <a:rPr dirty="0" baseline="-37615" sz="7200" spc="-2422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625" b="1">
                <a:latin typeface="Arial"/>
                <a:cs typeface="Arial"/>
              </a:rPr>
              <a:t>g</a:t>
            </a:r>
            <a:r>
              <a:rPr dirty="0" baseline="-37615" sz="7200" spc="-2722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350" b="1">
                <a:latin typeface="Arial"/>
                <a:cs typeface="Arial"/>
              </a:rPr>
              <a:t>a</a:t>
            </a:r>
            <a:r>
              <a:rPr dirty="0" baseline="-37615" sz="7200" spc="-4942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459" b="1">
                <a:latin typeface="Arial"/>
                <a:cs typeface="Arial"/>
              </a:rPr>
              <a:t>m</a:t>
            </a:r>
            <a:r>
              <a:rPr dirty="0" sz="3200" spc="-2215" b="1">
                <a:latin typeface="Arial"/>
                <a:cs typeface="Arial"/>
              </a:rPr>
              <a:t>e</a:t>
            </a:r>
            <a:r>
              <a:rPr dirty="0" baseline="-37615" sz="7200" spc="-690" b="1">
                <a:solidFill>
                  <a:srgbClr val="D5DCE4"/>
                </a:solidFill>
                <a:latin typeface="Tahoma"/>
                <a:cs typeface="Tahoma"/>
              </a:rPr>
              <a:t>di</a:t>
            </a:r>
            <a:r>
              <a:rPr dirty="0" baseline="-37615" sz="7200" spc="-675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59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245"/>
              </a:spcBef>
            </a:pPr>
            <a:endParaRPr sz="32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748283" y="3906011"/>
            <a:ext cx="105410" cy="692150"/>
            <a:chOff x="748283" y="3906011"/>
            <a:chExt cx="105410" cy="69215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8283" y="3906011"/>
              <a:ext cx="105156" cy="69189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800861" y="3925061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/>
          <p:nvPr/>
        </p:nvSpPr>
        <p:spPr>
          <a:xfrm>
            <a:off x="9920478" y="335965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7285481" y="335965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3332226" y="335965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5967221" y="3359658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0228" y="5882638"/>
              <a:ext cx="1658112" cy="96164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8392"/>
              <a:ext cx="12192000" cy="6769608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1017270" y="3686555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5239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2192000" cy="3741420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0" y="7620"/>
              <a:ext cx="12192000" cy="3671570"/>
            </a:xfrm>
            <a:custGeom>
              <a:avLst/>
              <a:gdLst/>
              <a:ahLst/>
              <a:cxnLst/>
              <a:rect l="l" t="t" r="r" b="b"/>
              <a:pathLst>
                <a:path w="12192000" h="3671570">
                  <a:moveTo>
                    <a:pt x="12192000" y="0"/>
                  </a:moveTo>
                  <a:lnTo>
                    <a:pt x="0" y="0"/>
                  </a:lnTo>
                  <a:lnTo>
                    <a:pt x="0" y="3671316"/>
                  </a:lnTo>
                  <a:lnTo>
                    <a:pt x="12192000" y="367131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0" y="3684270"/>
              <a:ext cx="977900" cy="0"/>
            </a:xfrm>
            <a:custGeom>
              <a:avLst/>
              <a:gdLst/>
              <a:ahLst/>
              <a:cxnLst/>
              <a:rect l="l" t="t" r="r" b="b"/>
              <a:pathLst>
                <a:path w="977900" h="0">
                  <a:moveTo>
                    <a:pt x="0" y="0"/>
                  </a:moveTo>
                  <a:lnTo>
                    <a:pt x="977620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585977" y="349224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9" y="5716"/>
                  </a:lnTo>
                  <a:lnTo>
                    <a:pt x="120809" y="21998"/>
                  </a:lnTo>
                  <a:lnTo>
                    <a:pt x="80769" y="47546"/>
                  </a:lnTo>
                  <a:lnTo>
                    <a:pt x="47374" y="81060"/>
                  </a:lnTo>
                  <a:lnTo>
                    <a:pt x="21918" y="121242"/>
                  </a:lnTo>
                  <a:lnTo>
                    <a:pt x="5695" y="166791"/>
                  </a:lnTo>
                  <a:lnTo>
                    <a:pt x="0" y="216407"/>
                  </a:lnTo>
                  <a:lnTo>
                    <a:pt x="5695" y="266024"/>
                  </a:lnTo>
                  <a:lnTo>
                    <a:pt x="21918" y="311573"/>
                  </a:lnTo>
                  <a:lnTo>
                    <a:pt x="47374" y="351755"/>
                  </a:lnTo>
                  <a:lnTo>
                    <a:pt x="80769" y="385269"/>
                  </a:lnTo>
                  <a:lnTo>
                    <a:pt x="120809" y="410817"/>
                  </a:lnTo>
                  <a:lnTo>
                    <a:pt x="166199" y="427099"/>
                  </a:lnTo>
                  <a:lnTo>
                    <a:pt x="215645" y="432815"/>
                  </a:lnTo>
                  <a:lnTo>
                    <a:pt x="265092" y="427099"/>
                  </a:lnTo>
                  <a:lnTo>
                    <a:pt x="310482" y="410817"/>
                  </a:lnTo>
                  <a:lnTo>
                    <a:pt x="350522" y="385269"/>
                  </a:lnTo>
                  <a:lnTo>
                    <a:pt x="383917" y="351755"/>
                  </a:lnTo>
                  <a:lnTo>
                    <a:pt x="409373" y="311573"/>
                  </a:lnTo>
                  <a:lnTo>
                    <a:pt x="425596" y="266024"/>
                  </a:lnTo>
                  <a:lnTo>
                    <a:pt x="431291" y="216407"/>
                  </a:lnTo>
                  <a:lnTo>
                    <a:pt x="425596" y="166791"/>
                  </a:lnTo>
                  <a:lnTo>
                    <a:pt x="409373" y="121242"/>
                  </a:lnTo>
                  <a:lnTo>
                    <a:pt x="383917" y="81060"/>
                  </a:lnTo>
                  <a:lnTo>
                    <a:pt x="350522" y="47546"/>
                  </a:lnTo>
                  <a:lnTo>
                    <a:pt x="310482" y="21998"/>
                  </a:lnTo>
                  <a:lnTo>
                    <a:pt x="265092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585977" y="349224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5" y="166791"/>
                  </a:lnTo>
                  <a:lnTo>
                    <a:pt x="21918" y="121242"/>
                  </a:lnTo>
                  <a:lnTo>
                    <a:pt x="47374" y="81060"/>
                  </a:lnTo>
                  <a:lnTo>
                    <a:pt x="80769" y="47546"/>
                  </a:lnTo>
                  <a:lnTo>
                    <a:pt x="120809" y="21998"/>
                  </a:lnTo>
                  <a:lnTo>
                    <a:pt x="166199" y="5716"/>
                  </a:lnTo>
                  <a:lnTo>
                    <a:pt x="215645" y="0"/>
                  </a:lnTo>
                  <a:lnTo>
                    <a:pt x="265092" y="5716"/>
                  </a:lnTo>
                  <a:lnTo>
                    <a:pt x="310482" y="21998"/>
                  </a:lnTo>
                  <a:lnTo>
                    <a:pt x="350522" y="47546"/>
                  </a:lnTo>
                  <a:lnTo>
                    <a:pt x="383917" y="81060"/>
                  </a:lnTo>
                  <a:lnTo>
                    <a:pt x="409373" y="121242"/>
                  </a:lnTo>
                  <a:lnTo>
                    <a:pt x="425596" y="166791"/>
                  </a:lnTo>
                  <a:lnTo>
                    <a:pt x="431291" y="216407"/>
                  </a:lnTo>
                  <a:lnTo>
                    <a:pt x="425596" y="266024"/>
                  </a:lnTo>
                  <a:lnTo>
                    <a:pt x="409373" y="311573"/>
                  </a:lnTo>
                  <a:lnTo>
                    <a:pt x="383917" y="351755"/>
                  </a:lnTo>
                  <a:lnTo>
                    <a:pt x="350522" y="385269"/>
                  </a:lnTo>
                  <a:lnTo>
                    <a:pt x="310482" y="410817"/>
                  </a:lnTo>
                  <a:lnTo>
                    <a:pt x="265092" y="427099"/>
                  </a:lnTo>
                  <a:lnTo>
                    <a:pt x="215645" y="432815"/>
                  </a:lnTo>
                  <a:lnTo>
                    <a:pt x="166199" y="427099"/>
                  </a:lnTo>
                  <a:lnTo>
                    <a:pt x="120809" y="410817"/>
                  </a:lnTo>
                  <a:lnTo>
                    <a:pt x="80769" y="385269"/>
                  </a:lnTo>
                  <a:lnTo>
                    <a:pt x="47374" y="351755"/>
                  </a:lnTo>
                  <a:lnTo>
                    <a:pt x="21918" y="311573"/>
                  </a:lnTo>
                  <a:lnTo>
                    <a:pt x="5695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940813" y="349224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940813" y="3492246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3295649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3295649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4658105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4658105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5991605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5991605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7323582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7323582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657082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8657082" y="346786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0036301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0036301" y="346786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447243" y="2942666"/>
            <a:ext cx="878840" cy="51180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3043554" y="2905455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1853310" y="3949953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9238615" y="2942666"/>
            <a:ext cx="14732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r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4629277" y="2972218"/>
            <a:ext cx="4622165" cy="14789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32865">
              <a:lnSpc>
                <a:spcPts val="1714"/>
              </a:lnSpc>
              <a:tabLst>
                <a:tab pos="3768090" algn="l"/>
              </a:tabLst>
            </a:pPr>
            <a:r>
              <a:rPr dirty="0" baseline="5208" sz="2400" spc="-3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r>
              <a:rPr dirty="0" baseline="5208" sz="2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</a:t>
            </a:r>
            <a:endParaRPr sz="1600">
              <a:latin typeface="Courier New"/>
              <a:cs typeface="Courier New"/>
            </a:endParaRPr>
          </a:p>
          <a:p>
            <a:pPr marL="1332865">
              <a:lnSpc>
                <a:spcPts val="1850"/>
              </a:lnSpc>
              <a:tabLst>
                <a:tab pos="4011929" algn="l"/>
              </a:tabLst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baseline="-5208" sz="2400" spc="-3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baseline="-5208" sz="2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600">
              <a:latin typeface="Courier New"/>
              <a:cs typeface="Courier New"/>
            </a:endParaRPr>
          </a:p>
          <a:p>
            <a:pPr marL="60960">
              <a:lnSpc>
                <a:spcPct val="100000"/>
              </a:lnSpc>
              <a:tabLst>
                <a:tab pos="2559685" algn="l"/>
              </a:tabLst>
            </a:pPr>
            <a:r>
              <a:rPr dirty="0" baseline="-8680" sz="2400" spc="-37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r>
              <a:rPr dirty="0" baseline="-8680" sz="2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tabLst>
                <a:tab pos="2681605" algn="l"/>
              </a:tabLst>
            </a:pPr>
            <a:r>
              <a:rPr dirty="0" baseline="-8680" sz="2400" spc="-3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r>
              <a:rPr dirty="0" baseline="-8680" sz="24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9770109" y="3910406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9" name="object 39" descr=""/>
          <p:cNvGrpSpPr/>
          <p:nvPr/>
        </p:nvGrpSpPr>
        <p:grpSpPr>
          <a:xfrm>
            <a:off x="160020" y="144779"/>
            <a:ext cx="9072880" cy="6713220"/>
            <a:chOff x="160020" y="144779"/>
            <a:chExt cx="9072880" cy="6713220"/>
          </a:xfrm>
        </p:grpSpPr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2811" y="379475"/>
              <a:ext cx="2023872" cy="2336291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19884" y="2683763"/>
              <a:ext cx="105156" cy="790955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2172462" y="2716529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66287" y="4419600"/>
              <a:ext cx="2083308" cy="1935480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4908" y="3832859"/>
              <a:ext cx="105155" cy="608076"/>
            </a:xfrm>
            <a:prstGeom prst="rect">
              <a:avLst/>
            </a:prstGeom>
          </p:spPr>
        </p:pic>
        <p:sp>
          <p:nvSpPr>
            <p:cNvPr id="45" name="object 45" descr=""/>
            <p:cNvSpPr/>
            <p:nvPr/>
          </p:nvSpPr>
          <p:spPr>
            <a:xfrm>
              <a:off x="3507485" y="3865626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0020" y="4578095"/>
              <a:ext cx="2170176" cy="1586484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91355" y="144779"/>
              <a:ext cx="5241036" cy="6713220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83654" y="1048893"/>
              <a:ext cx="456311" cy="2413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60247" y="6428232"/>
              <a:ext cx="1688592" cy="300228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51" name="object 5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8827" y="258497"/>
            <a:ext cx="9951085" cy="639254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5"/>
              </a:spcBef>
            </a:pPr>
            <a:r>
              <a:rPr dirty="0" sz="3200" spc="-140" b="1">
                <a:latin typeface="Arial"/>
                <a:cs typeface="Arial"/>
              </a:rPr>
              <a:t>Structure</a:t>
            </a:r>
            <a:r>
              <a:rPr dirty="0" sz="3200" spc="-85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spc="-70" b="1">
                <a:latin typeface="Arial"/>
                <a:cs typeface="Arial"/>
              </a:rPr>
              <a:t> </a:t>
            </a:r>
            <a:r>
              <a:rPr dirty="0" sz="3200" spc="-75" b="1">
                <a:latin typeface="Arial"/>
                <a:cs typeface="Arial"/>
              </a:rPr>
              <a:t>the</a:t>
            </a:r>
            <a:r>
              <a:rPr dirty="0" sz="3200" spc="-100" b="1">
                <a:latin typeface="Arial"/>
                <a:cs typeface="Arial"/>
              </a:rPr>
              <a:t> </a:t>
            </a:r>
            <a:r>
              <a:rPr dirty="0" sz="3200" spc="-20" b="1">
                <a:latin typeface="Arial"/>
                <a:cs typeface="Arial"/>
              </a:rPr>
              <a:t>game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85"/>
              </a:spcBef>
            </a:pPr>
            <a:endParaRPr sz="3200">
              <a:latin typeface="Arial"/>
              <a:cs typeface="Arial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2023" y="5795771"/>
              <a:ext cx="1658112" cy="960119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7763" y="3643248"/>
              <a:ext cx="1962785" cy="289928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27276" y="906780"/>
              <a:ext cx="1828800" cy="23637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93848" y="2423160"/>
              <a:ext cx="1360931" cy="80924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30651" y="2641092"/>
              <a:ext cx="938784" cy="53492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27248" y="4265676"/>
              <a:ext cx="2083307" cy="2106168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52215" y="3631691"/>
              <a:ext cx="332232" cy="989076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605942" y="197537"/>
            <a:ext cx="7312659" cy="9696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85"/>
              </a:lnSpc>
            </a:pPr>
            <a:r>
              <a:rPr dirty="0" sz="3200" spc="-140" b="1">
                <a:latin typeface="Arial"/>
                <a:cs typeface="Arial"/>
              </a:rPr>
              <a:t>Structure</a:t>
            </a:r>
            <a:r>
              <a:rPr dirty="0" sz="3200" spc="-40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spc="-5" b="1">
                <a:latin typeface="Arial"/>
                <a:cs typeface="Arial"/>
              </a:rPr>
              <a:t> </a:t>
            </a:r>
            <a:r>
              <a:rPr dirty="0" sz="3200" spc="-465" b="1">
                <a:latin typeface="Arial"/>
                <a:cs typeface="Arial"/>
              </a:rPr>
              <a:t>t</a:t>
            </a:r>
            <a:r>
              <a:rPr dirty="0" sz="3200" spc="-445" b="1">
                <a:latin typeface="Arial"/>
                <a:cs typeface="Arial"/>
              </a:rPr>
              <a:t>h</a:t>
            </a:r>
            <a:r>
              <a:rPr dirty="0" sz="3200" spc="-1135" b="1">
                <a:latin typeface="Arial"/>
                <a:cs typeface="Arial"/>
              </a:rPr>
              <a:t>e</a:t>
            </a:r>
            <a:r>
              <a:rPr dirty="0" baseline="-37615" sz="7200" spc="-2415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639" b="1">
                <a:latin typeface="Arial"/>
                <a:cs typeface="Arial"/>
              </a:rPr>
              <a:t>g</a:t>
            </a:r>
            <a:r>
              <a:rPr dirty="0" baseline="-37615" sz="7200" spc="-2715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360" b="1">
                <a:latin typeface="Arial"/>
                <a:cs typeface="Arial"/>
              </a:rPr>
              <a:t>a</a:t>
            </a:r>
            <a:r>
              <a:rPr dirty="0" baseline="-37615" sz="7200" spc="-4950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450" b="1">
                <a:latin typeface="Arial"/>
                <a:cs typeface="Arial"/>
              </a:rPr>
              <a:t>m</a:t>
            </a:r>
            <a:r>
              <a:rPr dirty="0" sz="3200" spc="-2225" b="1">
                <a:latin typeface="Arial"/>
                <a:cs typeface="Arial"/>
              </a:rPr>
              <a:t>e</a:t>
            </a:r>
            <a:r>
              <a:rPr dirty="0" baseline="-37615" sz="7200" spc="-697" b="1">
                <a:solidFill>
                  <a:srgbClr val="D5DCE4"/>
                </a:solidFill>
                <a:latin typeface="Tahoma"/>
                <a:cs typeface="Tahoma"/>
              </a:rPr>
              <a:t>di</a:t>
            </a:r>
            <a:r>
              <a:rPr dirty="0" baseline="-37615" sz="7200" spc="-682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6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sp>
          <p:nvSpPr>
            <p:cNvPr id="14" name="object 14" descr=""/>
            <p:cNvSpPr/>
            <p:nvPr/>
          </p:nvSpPr>
          <p:spPr>
            <a:xfrm>
              <a:off x="3301745" y="3210305"/>
              <a:ext cx="6903720" cy="317500"/>
            </a:xfrm>
            <a:custGeom>
              <a:avLst/>
              <a:gdLst/>
              <a:ahLst/>
              <a:cxnLst/>
              <a:rect l="l" t="t" r="r" b="b"/>
              <a:pathLst>
                <a:path w="6903720" h="317500">
                  <a:moveTo>
                    <a:pt x="6586728" y="158496"/>
                  </a:moveTo>
                  <a:lnTo>
                    <a:pt x="6594811" y="108411"/>
                  </a:lnTo>
                  <a:lnTo>
                    <a:pt x="6617317" y="64904"/>
                  </a:lnTo>
                  <a:lnTo>
                    <a:pt x="6651632" y="30589"/>
                  </a:lnTo>
                  <a:lnTo>
                    <a:pt x="6695139" y="8083"/>
                  </a:lnTo>
                  <a:lnTo>
                    <a:pt x="6745224" y="0"/>
                  </a:lnTo>
                  <a:lnTo>
                    <a:pt x="6795308" y="8083"/>
                  </a:lnTo>
                  <a:lnTo>
                    <a:pt x="6838815" y="30589"/>
                  </a:lnTo>
                  <a:lnTo>
                    <a:pt x="6873130" y="64904"/>
                  </a:lnTo>
                  <a:lnTo>
                    <a:pt x="6895636" y="108411"/>
                  </a:lnTo>
                  <a:lnTo>
                    <a:pt x="6903720" y="158496"/>
                  </a:lnTo>
                  <a:lnTo>
                    <a:pt x="6895636" y="208580"/>
                  </a:lnTo>
                  <a:lnTo>
                    <a:pt x="6873130" y="252087"/>
                  </a:lnTo>
                  <a:lnTo>
                    <a:pt x="6838815" y="286402"/>
                  </a:lnTo>
                  <a:lnTo>
                    <a:pt x="6795308" y="308908"/>
                  </a:lnTo>
                  <a:lnTo>
                    <a:pt x="6745224" y="316992"/>
                  </a:lnTo>
                  <a:lnTo>
                    <a:pt x="6695139" y="308908"/>
                  </a:lnTo>
                  <a:lnTo>
                    <a:pt x="6651632" y="286402"/>
                  </a:lnTo>
                  <a:lnTo>
                    <a:pt x="6617317" y="252087"/>
                  </a:lnTo>
                  <a:lnTo>
                    <a:pt x="6594811" y="208580"/>
                  </a:lnTo>
                  <a:lnTo>
                    <a:pt x="6586728" y="158496"/>
                  </a:lnTo>
                  <a:close/>
                </a:path>
                <a:path w="6903720" h="317500">
                  <a:moveTo>
                    <a:pt x="3951731" y="158496"/>
                  </a:moveTo>
                  <a:lnTo>
                    <a:pt x="3959815" y="108411"/>
                  </a:lnTo>
                  <a:lnTo>
                    <a:pt x="3982321" y="64904"/>
                  </a:lnTo>
                  <a:lnTo>
                    <a:pt x="4016636" y="30589"/>
                  </a:lnTo>
                  <a:lnTo>
                    <a:pt x="4060143" y="8083"/>
                  </a:lnTo>
                  <a:lnTo>
                    <a:pt x="4110228" y="0"/>
                  </a:lnTo>
                  <a:lnTo>
                    <a:pt x="4160312" y="8083"/>
                  </a:lnTo>
                  <a:lnTo>
                    <a:pt x="4203819" y="30589"/>
                  </a:lnTo>
                  <a:lnTo>
                    <a:pt x="4238134" y="64904"/>
                  </a:lnTo>
                  <a:lnTo>
                    <a:pt x="4260640" y="108411"/>
                  </a:lnTo>
                  <a:lnTo>
                    <a:pt x="4268724" y="158496"/>
                  </a:lnTo>
                  <a:lnTo>
                    <a:pt x="4260640" y="208580"/>
                  </a:lnTo>
                  <a:lnTo>
                    <a:pt x="4238134" y="252087"/>
                  </a:lnTo>
                  <a:lnTo>
                    <a:pt x="4203819" y="286402"/>
                  </a:lnTo>
                  <a:lnTo>
                    <a:pt x="4160312" y="308908"/>
                  </a:lnTo>
                  <a:lnTo>
                    <a:pt x="4110228" y="316992"/>
                  </a:lnTo>
                  <a:lnTo>
                    <a:pt x="4060143" y="308908"/>
                  </a:lnTo>
                  <a:lnTo>
                    <a:pt x="4016636" y="286402"/>
                  </a:lnTo>
                  <a:lnTo>
                    <a:pt x="3982321" y="252087"/>
                  </a:lnTo>
                  <a:lnTo>
                    <a:pt x="3959815" y="208580"/>
                  </a:lnTo>
                  <a:lnTo>
                    <a:pt x="3951731" y="158496"/>
                  </a:lnTo>
                  <a:close/>
                </a:path>
                <a:path w="6903720" h="317500">
                  <a:moveTo>
                    <a:pt x="0" y="158496"/>
                  </a:moveTo>
                  <a:lnTo>
                    <a:pt x="8083" y="108411"/>
                  </a:lnTo>
                  <a:lnTo>
                    <a:pt x="30589" y="64904"/>
                  </a:lnTo>
                  <a:lnTo>
                    <a:pt x="64904" y="30589"/>
                  </a:lnTo>
                  <a:lnTo>
                    <a:pt x="108411" y="8083"/>
                  </a:lnTo>
                  <a:lnTo>
                    <a:pt x="158495" y="0"/>
                  </a:lnTo>
                  <a:lnTo>
                    <a:pt x="208580" y="8083"/>
                  </a:lnTo>
                  <a:lnTo>
                    <a:pt x="252087" y="30589"/>
                  </a:lnTo>
                  <a:lnTo>
                    <a:pt x="286402" y="64904"/>
                  </a:lnTo>
                  <a:lnTo>
                    <a:pt x="308908" y="108411"/>
                  </a:lnTo>
                  <a:lnTo>
                    <a:pt x="316991" y="158496"/>
                  </a:lnTo>
                  <a:lnTo>
                    <a:pt x="308908" y="208580"/>
                  </a:lnTo>
                  <a:lnTo>
                    <a:pt x="286402" y="252087"/>
                  </a:lnTo>
                  <a:lnTo>
                    <a:pt x="252087" y="286402"/>
                  </a:lnTo>
                  <a:lnTo>
                    <a:pt x="208580" y="308908"/>
                  </a:lnTo>
                  <a:lnTo>
                    <a:pt x="158495" y="316992"/>
                  </a:lnTo>
                  <a:lnTo>
                    <a:pt x="108411" y="308908"/>
                  </a:lnTo>
                  <a:lnTo>
                    <a:pt x="64904" y="286402"/>
                  </a:lnTo>
                  <a:lnTo>
                    <a:pt x="30589" y="252087"/>
                  </a:lnTo>
                  <a:lnTo>
                    <a:pt x="8083" y="208580"/>
                  </a:lnTo>
                  <a:lnTo>
                    <a:pt x="0" y="158496"/>
                  </a:lnTo>
                  <a:close/>
                </a:path>
                <a:path w="6903720" h="317500">
                  <a:moveTo>
                    <a:pt x="2634995" y="158496"/>
                  </a:moveTo>
                  <a:lnTo>
                    <a:pt x="2643079" y="108411"/>
                  </a:lnTo>
                  <a:lnTo>
                    <a:pt x="2665585" y="64904"/>
                  </a:lnTo>
                  <a:lnTo>
                    <a:pt x="2699900" y="30589"/>
                  </a:lnTo>
                  <a:lnTo>
                    <a:pt x="2743407" y="8083"/>
                  </a:lnTo>
                  <a:lnTo>
                    <a:pt x="2793491" y="0"/>
                  </a:lnTo>
                  <a:lnTo>
                    <a:pt x="2843576" y="8083"/>
                  </a:lnTo>
                  <a:lnTo>
                    <a:pt x="2887083" y="30589"/>
                  </a:lnTo>
                  <a:lnTo>
                    <a:pt x="2921398" y="64904"/>
                  </a:lnTo>
                  <a:lnTo>
                    <a:pt x="2943904" y="108411"/>
                  </a:lnTo>
                  <a:lnTo>
                    <a:pt x="2951988" y="158496"/>
                  </a:lnTo>
                  <a:lnTo>
                    <a:pt x="2943904" y="208580"/>
                  </a:lnTo>
                  <a:lnTo>
                    <a:pt x="2921398" y="252087"/>
                  </a:lnTo>
                  <a:lnTo>
                    <a:pt x="2887083" y="286402"/>
                  </a:lnTo>
                  <a:lnTo>
                    <a:pt x="2843576" y="308908"/>
                  </a:lnTo>
                  <a:lnTo>
                    <a:pt x="2793491" y="316992"/>
                  </a:lnTo>
                  <a:lnTo>
                    <a:pt x="2743407" y="308908"/>
                  </a:lnTo>
                  <a:lnTo>
                    <a:pt x="2699900" y="286402"/>
                  </a:lnTo>
                  <a:lnTo>
                    <a:pt x="2665585" y="252087"/>
                  </a:lnTo>
                  <a:lnTo>
                    <a:pt x="2643079" y="208580"/>
                  </a:lnTo>
                  <a:lnTo>
                    <a:pt x="2634995" y="15849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9748" y="5734811"/>
              <a:ext cx="1656588" cy="96164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986789" y="3536441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0"/>
              <a:ext cx="12192000" cy="3584448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0" y="0"/>
              <a:ext cx="12192000" cy="3522345"/>
            </a:xfrm>
            <a:custGeom>
              <a:avLst/>
              <a:gdLst/>
              <a:ahLst/>
              <a:cxnLst/>
              <a:rect l="l" t="t" r="r" b="b"/>
              <a:pathLst>
                <a:path w="12192000" h="3522345">
                  <a:moveTo>
                    <a:pt x="0" y="3521964"/>
                  </a:moveTo>
                  <a:lnTo>
                    <a:pt x="12192000" y="3521964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5219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0" y="3536441"/>
              <a:ext cx="959485" cy="0"/>
            </a:xfrm>
            <a:custGeom>
              <a:avLst/>
              <a:gdLst/>
              <a:ahLst/>
              <a:cxnLst/>
              <a:rect l="l" t="t" r="r" b="b"/>
              <a:pathLst>
                <a:path w="959485" h="0">
                  <a:moveTo>
                    <a:pt x="0" y="0"/>
                  </a:moveTo>
                  <a:lnTo>
                    <a:pt x="959332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53973" y="3344417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69" h="431800">
                  <a:moveTo>
                    <a:pt x="216408" y="0"/>
                  </a:moveTo>
                  <a:lnTo>
                    <a:pt x="166787" y="5693"/>
                  </a:lnTo>
                  <a:lnTo>
                    <a:pt x="121236" y="21913"/>
                  </a:lnTo>
                  <a:lnTo>
                    <a:pt x="81055" y="47366"/>
                  </a:lnTo>
                  <a:lnTo>
                    <a:pt x="47542" y="80758"/>
                  </a:lnTo>
                  <a:lnTo>
                    <a:pt x="21995" y="120798"/>
                  </a:lnTo>
                  <a:lnTo>
                    <a:pt x="5715" y="166191"/>
                  </a:lnTo>
                  <a:lnTo>
                    <a:pt x="0" y="215646"/>
                  </a:lnTo>
                  <a:lnTo>
                    <a:pt x="5715" y="265100"/>
                  </a:lnTo>
                  <a:lnTo>
                    <a:pt x="21995" y="310493"/>
                  </a:lnTo>
                  <a:lnTo>
                    <a:pt x="47542" y="350533"/>
                  </a:lnTo>
                  <a:lnTo>
                    <a:pt x="81055" y="383925"/>
                  </a:lnTo>
                  <a:lnTo>
                    <a:pt x="121236" y="409378"/>
                  </a:lnTo>
                  <a:lnTo>
                    <a:pt x="166787" y="425598"/>
                  </a:lnTo>
                  <a:lnTo>
                    <a:pt x="216408" y="431292"/>
                  </a:lnTo>
                  <a:lnTo>
                    <a:pt x="266028" y="425598"/>
                  </a:lnTo>
                  <a:lnTo>
                    <a:pt x="311579" y="409378"/>
                  </a:lnTo>
                  <a:lnTo>
                    <a:pt x="351760" y="383925"/>
                  </a:lnTo>
                  <a:lnTo>
                    <a:pt x="385273" y="350533"/>
                  </a:lnTo>
                  <a:lnTo>
                    <a:pt x="410820" y="310493"/>
                  </a:lnTo>
                  <a:lnTo>
                    <a:pt x="427100" y="265100"/>
                  </a:lnTo>
                  <a:lnTo>
                    <a:pt x="432816" y="215646"/>
                  </a:lnTo>
                  <a:lnTo>
                    <a:pt x="427100" y="166191"/>
                  </a:lnTo>
                  <a:lnTo>
                    <a:pt x="410820" y="120798"/>
                  </a:lnTo>
                  <a:lnTo>
                    <a:pt x="385273" y="80758"/>
                  </a:lnTo>
                  <a:lnTo>
                    <a:pt x="351760" y="47366"/>
                  </a:lnTo>
                  <a:lnTo>
                    <a:pt x="311579" y="21913"/>
                  </a:lnTo>
                  <a:lnTo>
                    <a:pt x="266028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53973" y="3344417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69" h="431800">
                  <a:moveTo>
                    <a:pt x="0" y="215646"/>
                  </a:moveTo>
                  <a:lnTo>
                    <a:pt x="5715" y="166191"/>
                  </a:lnTo>
                  <a:lnTo>
                    <a:pt x="21995" y="120798"/>
                  </a:lnTo>
                  <a:lnTo>
                    <a:pt x="47542" y="80758"/>
                  </a:lnTo>
                  <a:lnTo>
                    <a:pt x="81055" y="47366"/>
                  </a:lnTo>
                  <a:lnTo>
                    <a:pt x="121236" y="21913"/>
                  </a:lnTo>
                  <a:lnTo>
                    <a:pt x="166787" y="5693"/>
                  </a:lnTo>
                  <a:lnTo>
                    <a:pt x="216408" y="0"/>
                  </a:lnTo>
                  <a:lnTo>
                    <a:pt x="266028" y="5693"/>
                  </a:lnTo>
                  <a:lnTo>
                    <a:pt x="311579" y="21913"/>
                  </a:lnTo>
                  <a:lnTo>
                    <a:pt x="351760" y="47366"/>
                  </a:lnTo>
                  <a:lnTo>
                    <a:pt x="385273" y="80758"/>
                  </a:lnTo>
                  <a:lnTo>
                    <a:pt x="410820" y="120798"/>
                  </a:lnTo>
                  <a:lnTo>
                    <a:pt x="427100" y="166191"/>
                  </a:lnTo>
                  <a:lnTo>
                    <a:pt x="432816" y="215646"/>
                  </a:lnTo>
                  <a:lnTo>
                    <a:pt x="427100" y="265100"/>
                  </a:lnTo>
                  <a:lnTo>
                    <a:pt x="410820" y="310493"/>
                  </a:lnTo>
                  <a:lnTo>
                    <a:pt x="385273" y="350533"/>
                  </a:lnTo>
                  <a:lnTo>
                    <a:pt x="351760" y="383925"/>
                  </a:lnTo>
                  <a:lnTo>
                    <a:pt x="311579" y="409378"/>
                  </a:lnTo>
                  <a:lnTo>
                    <a:pt x="266028" y="425598"/>
                  </a:lnTo>
                  <a:lnTo>
                    <a:pt x="216408" y="431292"/>
                  </a:lnTo>
                  <a:lnTo>
                    <a:pt x="166787" y="425598"/>
                  </a:lnTo>
                  <a:lnTo>
                    <a:pt x="121236" y="409378"/>
                  </a:lnTo>
                  <a:lnTo>
                    <a:pt x="81055" y="383925"/>
                  </a:lnTo>
                  <a:lnTo>
                    <a:pt x="47542" y="350533"/>
                  </a:lnTo>
                  <a:lnTo>
                    <a:pt x="21995" y="310493"/>
                  </a:lnTo>
                  <a:lnTo>
                    <a:pt x="5715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910334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910334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3265169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5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1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3265169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5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1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5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462762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1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462762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1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5959601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5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5959601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5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7293101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7293101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8625078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7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7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625078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7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7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0005821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0005821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415848" y="2794254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3012439" y="2757042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1822195" y="3800983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66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4585461" y="3781425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1" name="object 41" descr=""/>
          <p:cNvSpPr txBox="1"/>
          <p:nvPr/>
        </p:nvSpPr>
        <p:spPr>
          <a:xfrm>
            <a:off x="5918453" y="2776473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7145528" y="3749802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8354059" y="2794254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9739121" y="3761994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45" name="object 45" descr=""/>
          <p:cNvGrpSpPr/>
          <p:nvPr/>
        </p:nvGrpSpPr>
        <p:grpSpPr>
          <a:xfrm>
            <a:off x="160020" y="62484"/>
            <a:ext cx="6093460" cy="6666230"/>
            <a:chOff x="160020" y="62484"/>
            <a:chExt cx="6093460" cy="6666230"/>
          </a:xfrm>
        </p:grpSpPr>
        <p:pic>
          <p:nvPicPr>
            <p:cNvPr id="46" name="object 46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32331" y="284988"/>
              <a:ext cx="2022348" cy="2334768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87880" y="2587751"/>
              <a:ext cx="105156" cy="790956"/>
            </a:xfrm>
            <a:prstGeom prst="rect">
              <a:avLst/>
            </a:prstGeom>
          </p:spPr>
        </p:pic>
        <p:sp>
          <p:nvSpPr>
            <p:cNvPr id="48" name="object 48" descr=""/>
            <p:cNvSpPr/>
            <p:nvPr/>
          </p:nvSpPr>
          <p:spPr>
            <a:xfrm>
              <a:off x="2140458" y="2620517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7803" y="3756660"/>
              <a:ext cx="105155" cy="691895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770382" y="3775710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034284" y="4325112"/>
              <a:ext cx="2084832" cy="1933956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47743" y="62484"/>
              <a:ext cx="2205228" cy="2741675"/>
            </a:xfrm>
            <a:prstGeom prst="rect">
              <a:avLst/>
            </a:prstGeom>
          </p:spPr>
        </p:pic>
        <p:pic>
          <p:nvPicPr>
            <p:cNvPr id="53" name="object 5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94504" y="2772156"/>
              <a:ext cx="105155" cy="608076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4847081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5" name="object 55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35096" y="3718560"/>
              <a:ext cx="105155" cy="608076"/>
            </a:xfrm>
            <a:prstGeom prst="rect">
              <a:avLst/>
            </a:prstGeom>
          </p:spPr>
        </p:pic>
        <p:sp>
          <p:nvSpPr>
            <p:cNvPr id="56" name="object 56" descr=""/>
            <p:cNvSpPr/>
            <p:nvPr/>
          </p:nvSpPr>
          <p:spPr>
            <a:xfrm>
              <a:off x="3487673" y="3751325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0020" y="4578095"/>
              <a:ext cx="2170176" cy="158648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60247" y="6428231"/>
              <a:ext cx="1688592" cy="30022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60" name="object 60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769864" y="6446695"/>
            <a:ext cx="4709795" cy="2247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  <a:tabLst>
                <a:tab pos="3844925" algn="l"/>
              </a:tabLst>
            </a:pPr>
            <a:r>
              <a:rPr dirty="0" baseline="-9259" sz="1800" spc="-37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r>
              <a:rPr dirty="0" baseline="-9259" sz="180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49109"/>
            <a:chOff x="0" y="0"/>
            <a:chExt cx="12192000" cy="6849109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4885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8" y="6428232"/>
              <a:ext cx="1688592" cy="3002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37031" y="181617"/>
            <a:ext cx="9842500" cy="6469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510"/>
              </a:lnSpc>
            </a:pPr>
            <a:r>
              <a:rPr dirty="0" sz="3200" spc="-140" b="1">
                <a:latin typeface="Arial"/>
                <a:cs typeface="Arial"/>
              </a:rPr>
              <a:t>Structure</a:t>
            </a:r>
            <a:r>
              <a:rPr dirty="0" sz="3200" spc="-15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spc="25" b="1">
                <a:latin typeface="Arial"/>
                <a:cs typeface="Arial"/>
              </a:rPr>
              <a:t> </a:t>
            </a:r>
            <a:r>
              <a:rPr dirty="0" sz="3200" spc="-330" b="1">
                <a:latin typeface="Arial"/>
                <a:cs typeface="Arial"/>
              </a:rPr>
              <a:t>t</a:t>
            </a:r>
            <a:r>
              <a:rPr dirty="0" sz="3200" spc="-310" b="1">
                <a:latin typeface="Arial"/>
                <a:cs typeface="Arial"/>
              </a:rPr>
              <a:t>h</a:t>
            </a:r>
            <a:r>
              <a:rPr dirty="0" sz="3200" spc="-1000" b="1">
                <a:latin typeface="Arial"/>
                <a:cs typeface="Arial"/>
              </a:rPr>
              <a:t>e</a:t>
            </a:r>
            <a:r>
              <a:rPr dirty="0" baseline="-37615" sz="7200" spc="-4515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baseline="-14467" sz="7200" spc="-3704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505" b="1">
                <a:latin typeface="Arial"/>
                <a:cs typeface="Arial"/>
              </a:rPr>
              <a:t>g</a:t>
            </a:r>
            <a:r>
              <a:rPr dirty="0" baseline="-37615" sz="7200" spc="-3562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baseline="-14467" sz="7200" spc="-3929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230" b="1">
                <a:latin typeface="Arial"/>
                <a:cs typeface="Arial"/>
              </a:rPr>
              <a:t>a</a:t>
            </a:r>
            <a:r>
              <a:rPr dirty="0" baseline="-37615" sz="7200" spc="-5459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baseline="-14467" sz="7200" spc="-6284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315" b="1">
                <a:latin typeface="Arial"/>
                <a:cs typeface="Arial"/>
              </a:rPr>
              <a:t>m</a:t>
            </a:r>
            <a:r>
              <a:rPr dirty="0" sz="3200" spc="-2095" b="1">
                <a:latin typeface="Arial"/>
                <a:cs typeface="Arial"/>
              </a:rPr>
              <a:t>e</a:t>
            </a:r>
            <a:r>
              <a:rPr dirty="0" baseline="-37615" sz="7200" spc="-3637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14467" sz="7200" spc="-1935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1245" b="1">
                <a:solidFill>
                  <a:srgbClr val="D5DCE4"/>
                </a:solidFill>
                <a:latin typeface="Tahoma"/>
                <a:cs typeface="Tahoma"/>
              </a:rPr>
              <a:t>i</a:t>
            </a:r>
            <a:r>
              <a:rPr dirty="0" baseline="-14467" sz="7200" spc="-1935" b="1">
                <a:solidFill>
                  <a:srgbClr val="D5DCE4"/>
                </a:solidFill>
                <a:latin typeface="Tahoma"/>
                <a:cs typeface="Tahoma"/>
              </a:rPr>
              <a:t>i</a:t>
            </a:r>
            <a:r>
              <a:rPr dirty="0" baseline="-37615" sz="7200" spc="-3637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14467" sz="7200" spc="-480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14467" sz="7200" spc="-154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6075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baseline="-14467" sz="7200" spc="-2647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baseline="-37615" sz="7200" spc="-4020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14467" sz="7200" spc="-1095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14467" sz="7200" spc="-15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3922" b="1">
                <a:solidFill>
                  <a:srgbClr val="D5DCE4"/>
                </a:solidFill>
                <a:latin typeface="Tahoma"/>
                <a:cs typeface="Tahoma"/>
              </a:rPr>
              <a:t>g</a:t>
            </a:r>
            <a:r>
              <a:rPr dirty="0" baseline="-14467" sz="7200" spc="-2220" b="1">
                <a:solidFill>
                  <a:srgbClr val="D5DCE4"/>
                </a:solidFill>
                <a:latin typeface="Tahoma"/>
                <a:cs typeface="Tahoma"/>
              </a:rPr>
              <a:t>g</a:t>
            </a:r>
            <a:r>
              <a:rPr dirty="0" baseline="-37615" sz="7200" spc="-3690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14467" sz="7200" spc="-2160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37615" sz="7200" spc="-2392" b="1">
                <a:solidFill>
                  <a:srgbClr val="D5DCE4"/>
                </a:solidFill>
                <a:latin typeface="Tahoma"/>
                <a:cs typeface="Tahoma"/>
              </a:rPr>
              <a:t>t</a:t>
            </a:r>
            <a:r>
              <a:rPr dirty="0" baseline="-14467" sz="7200" spc="-765" b="1">
                <a:solidFill>
                  <a:srgbClr val="D5DCE4"/>
                </a:solidFill>
                <a:latin typeface="Tahoma"/>
                <a:cs typeface="Tahoma"/>
              </a:rPr>
              <a:t>t</a:t>
            </a:r>
            <a:r>
              <a:rPr dirty="0" baseline="-14467" sz="7200" spc="-150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2250" b="1">
                <a:solidFill>
                  <a:srgbClr val="D5DCE4"/>
                </a:solidFill>
                <a:latin typeface="Tahoma"/>
                <a:cs typeface="Tahoma"/>
              </a:rPr>
              <a:t>t</a:t>
            </a:r>
            <a:r>
              <a:rPr dirty="0" baseline="-14467" sz="7200" spc="-2054" b="1">
                <a:solidFill>
                  <a:srgbClr val="D5DCE4"/>
                </a:solidFill>
                <a:latin typeface="Tahoma"/>
                <a:cs typeface="Tahoma"/>
              </a:rPr>
              <a:t>t</a:t>
            </a:r>
            <a:r>
              <a:rPr dirty="0" baseline="-37615" sz="7200" spc="-3840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baseline="-14467" sz="7200" spc="-2100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baseline="-37615" sz="7200" spc="-3547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14467" sz="7200" spc="-2017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37615" sz="7200" spc="-2685" b="1">
                <a:solidFill>
                  <a:srgbClr val="D5DCE4"/>
                </a:solidFill>
                <a:latin typeface="Tahoma"/>
                <a:cs typeface="Tahoma"/>
              </a:rPr>
              <a:t>r</a:t>
            </a:r>
            <a:r>
              <a:rPr dirty="0" baseline="-14467" sz="7200" spc="-1710" b="1">
                <a:solidFill>
                  <a:srgbClr val="D5DCE4"/>
                </a:solidFill>
                <a:latin typeface="Tahoma"/>
                <a:cs typeface="Tahoma"/>
              </a:rPr>
              <a:t>r</a:t>
            </a:r>
            <a:r>
              <a:rPr dirty="0" baseline="-37615" sz="7200" spc="-3547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14467" sz="7200" spc="-2017" b="1">
                <a:solidFill>
                  <a:srgbClr val="D5DCE4"/>
                </a:solidFill>
                <a:latin typeface="Tahoma"/>
                <a:cs typeface="Tahoma"/>
              </a:rPr>
              <a:t>e</a:t>
            </a:r>
            <a:r>
              <a:rPr dirty="0" baseline="-37615" sz="7200" spc="-3502" b="1">
                <a:solidFill>
                  <a:srgbClr val="D5DCE4"/>
                </a:solidFill>
                <a:latin typeface="Tahoma"/>
                <a:cs typeface="Tahoma"/>
              </a:rPr>
              <a:t>?</a:t>
            </a:r>
            <a:r>
              <a:rPr dirty="0" baseline="-14467" sz="7200" spc="-622" b="1">
                <a:solidFill>
                  <a:srgbClr val="D5DCE4"/>
                </a:solidFill>
                <a:latin typeface="Tahoma"/>
                <a:cs typeface="Tahoma"/>
              </a:rPr>
              <a:t>?</a:t>
            </a:r>
            <a:endParaRPr baseline="-14467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345"/>
              </a:spcBef>
            </a:pPr>
            <a:endParaRPr sz="48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023" y="5795771"/>
            <a:ext cx="1658112" cy="960119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2593848" y="2423160"/>
            <a:ext cx="1361440" cy="809625"/>
            <a:chOff x="2593848" y="2423160"/>
            <a:chExt cx="1361440" cy="80962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3848" y="2423160"/>
              <a:ext cx="1360931" cy="80924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0652" y="2641092"/>
              <a:ext cx="938784" cy="534924"/>
            </a:xfrm>
            <a:prstGeom prst="rect">
              <a:avLst/>
            </a:prstGeom>
          </p:spPr>
        </p:pic>
      </p:grpSp>
      <p:grpSp>
        <p:nvGrpSpPr>
          <p:cNvPr id="7" name="object 7" descr=""/>
          <p:cNvGrpSpPr/>
          <p:nvPr/>
        </p:nvGrpSpPr>
        <p:grpSpPr>
          <a:xfrm>
            <a:off x="3127248" y="3631691"/>
            <a:ext cx="2083435" cy="2740660"/>
            <a:chOff x="3127248" y="3631691"/>
            <a:chExt cx="2083435" cy="2740660"/>
          </a:xfrm>
        </p:grpSpPr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7248" y="4265675"/>
              <a:ext cx="2083307" cy="2106168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52216" y="3631691"/>
              <a:ext cx="332232" cy="989076"/>
            </a:xfrm>
            <a:prstGeom prst="rect">
              <a:avLst/>
            </a:prstGeom>
          </p:spPr>
        </p:pic>
      </p:grpSp>
      <p:grpSp>
        <p:nvGrpSpPr>
          <p:cNvPr id="10" name="object 10" descr=""/>
          <p:cNvGrpSpPr/>
          <p:nvPr/>
        </p:nvGrpSpPr>
        <p:grpSpPr>
          <a:xfrm>
            <a:off x="4471415" y="1033272"/>
            <a:ext cx="1849120" cy="2231390"/>
            <a:chOff x="4471415" y="1033272"/>
            <a:chExt cx="1849120" cy="2231390"/>
          </a:xfrm>
        </p:grpSpPr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71415" y="2036063"/>
              <a:ext cx="466343" cy="122834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92395" y="1033272"/>
              <a:ext cx="1627631" cy="1584960"/>
            </a:xfrm>
            <a:prstGeom prst="rect">
              <a:avLst/>
            </a:prstGeom>
          </p:spPr>
        </p:pic>
      </p:grpSp>
      <p:grpSp>
        <p:nvGrpSpPr>
          <p:cNvPr id="13" name="object 13" descr=""/>
          <p:cNvGrpSpPr/>
          <p:nvPr/>
        </p:nvGrpSpPr>
        <p:grpSpPr>
          <a:xfrm>
            <a:off x="5858255" y="3631691"/>
            <a:ext cx="1818639" cy="2992120"/>
            <a:chOff x="5858255" y="3631691"/>
            <a:chExt cx="1818639" cy="2992120"/>
          </a:xfrm>
        </p:grpSpPr>
        <p:pic>
          <p:nvPicPr>
            <p:cNvPr id="14" name="object 1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58255" y="4262627"/>
              <a:ext cx="1818131" cy="2360676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23787" y="3631691"/>
              <a:ext cx="344424" cy="818388"/>
            </a:xfrm>
            <a:prstGeom prst="rect">
              <a:avLst/>
            </a:prstGeom>
          </p:spPr>
        </p:pic>
      </p:grpSp>
      <p:sp>
        <p:nvSpPr>
          <p:cNvPr id="16" name="object 16" descr=""/>
          <p:cNvSpPr/>
          <p:nvPr/>
        </p:nvSpPr>
        <p:spPr>
          <a:xfrm>
            <a:off x="9920478" y="3210305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7285481" y="3210305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3332226" y="3210305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5967221" y="3210305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6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6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2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6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0" name="object 20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21" name="object 2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734811"/>
              <a:ext cx="1658112" cy="96011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017270" y="3534917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0"/>
              <a:ext cx="12192000" cy="3582924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0" y="0"/>
              <a:ext cx="12192000" cy="3520440"/>
            </a:xfrm>
            <a:custGeom>
              <a:avLst/>
              <a:gdLst/>
              <a:ahLst/>
              <a:cxnLst/>
              <a:rect l="l" t="t" r="r" b="b"/>
              <a:pathLst>
                <a:path w="12192000" h="3520440">
                  <a:moveTo>
                    <a:pt x="0" y="3520440"/>
                  </a:moveTo>
                  <a:lnTo>
                    <a:pt x="12192000" y="3520440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5204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0" y="3534917"/>
              <a:ext cx="877569" cy="0"/>
            </a:xfrm>
            <a:custGeom>
              <a:avLst/>
              <a:gdLst/>
              <a:ahLst/>
              <a:cxnLst/>
              <a:rect l="l" t="t" r="r" b="b"/>
              <a:pathLst>
                <a:path w="877569" h="0">
                  <a:moveTo>
                    <a:pt x="0" y="0"/>
                  </a:moveTo>
                  <a:lnTo>
                    <a:pt x="877036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585977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6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6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585977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6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6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940813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940813" y="3344417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3295649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5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3295649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5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465810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465810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599160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5991605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323582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7323582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8657082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8657082" y="332003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0036301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7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7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10036301" y="3320034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7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7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 descr=""/>
          <p:cNvSpPr txBox="1"/>
          <p:nvPr/>
        </p:nvSpPr>
        <p:spPr>
          <a:xfrm>
            <a:off x="447243" y="2794254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3043554" y="2757042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1853310" y="3800983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4616577" y="3781425"/>
            <a:ext cx="51435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5949822" y="2776473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7176643" y="3749802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8385175" y="2794254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9770109" y="3761994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51" name="object 51" descr=""/>
          <p:cNvGrpSpPr/>
          <p:nvPr/>
        </p:nvGrpSpPr>
        <p:grpSpPr>
          <a:xfrm>
            <a:off x="160020" y="0"/>
            <a:ext cx="7086600" cy="6728459"/>
            <a:chOff x="160020" y="0"/>
            <a:chExt cx="7086600" cy="6728459"/>
          </a:xfrm>
        </p:grpSpPr>
        <p:pic>
          <p:nvPicPr>
            <p:cNvPr id="52" name="object 52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48284" y="3913632"/>
              <a:ext cx="105156" cy="691895"/>
            </a:xfrm>
            <a:prstGeom prst="rect">
              <a:avLst/>
            </a:prstGeom>
          </p:spPr>
        </p:pic>
        <p:sp>
          <p:nvSpPr>
            <p:cNvPr id="53" name="object 53" descr=""/>
            <p:cNvSpPr/>
            <p:nvPr/>
          </p:nvSpPr>
          <p:spPr>
            <a:xfrm>
              <a:off x="800861" y="3932682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1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32331" y="284988"/>
              <a:ext cx="2022348" cy="2334768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87880" y="2587751"/>
              <a:ext cx="105156" cy="790956"/>
            </a:xfrm>
            <a:prstGeom prst="rect">
              <a:avLst/>
            </a:prstGeom>
          </p:spPr>
        </p:pic>
        <p:sp>
          <p:nvSpPr>
            <p:cNvPr id="56" name="object 56" descr=""/>
            <p:cNvSpPr/>
            <p:nvPr/>
          </p:nvSpPr>
          <p:spPr>
            <a:xfrm>
              <a:off x="2140458" y="2620517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47743" y="0"/>
              <a:ext cx="2322576" cy="2804160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94504" y="2772155"/>
              <a:ext cx="105155" cy="608076"/>
            </a:xfrm>
            <a:prstGeom prst="rect">
              <a:avLst/>
            </a:prstGeom>
          </p:spPr>
        </p:pic>
        <p:sp>
          <p:nvSpPr>
            <p:cNvPr id="59" name="object 59" descr=""/>
            <p:cNvSpPr/>
            <p:nvPr/>
          </p:nvSpPr>
          <p:spPr>
            <a:xfrm>
              <a:off x="4847081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034284" y="4325111"/>
              <a:ext cx="2084832" cy="1933956"/>
            </a:xfrm>
            <a:prstGeom prst="rect">
              <a:avLst/>
            </a:prstGeom>
          </p:spPr>
        </p:pic>
        <p:pic>
          <p:nvPicPr>
            <p:cNvPr id="61" name="object 61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35096" y="3718559"/>
              <a:ext cx="105155" cy="608076"/>
            </a:xfrm>
            <a:prstGeom prst="rect">
              <a:avLst/>
            </a:prstGeom>
          </p:spPr>
        </p:pic>
        <p:sp>
          <p:nvSpPr>
            <p:cNvPr id="62" name="object 62" descr=""/>
            <p:cNvSpPr/>
            <p:nvPr/>
          </p:nvSpPr>
          <p:spPr>
            <a:xfrm>
              <a:off x="3487673" y="3751326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3" name="object 6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530596" y="4335779"/>
              <a:ext cx="1716024" cy="1996439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53911" y="3738371"/>
              <a:ext cx="105155" cy="608076"/>
            </a:xfrm>
            <a:prstGeom prst="rect">
              <a:avLst/>
            </a:prstGeom>
          </p:spPr>
        </p:pic>
        <p:sp>
          <p:nvSpPr>
            <p:cNvPr id="65" name="object 65" descr=""/>
            <p:cNvSpPr/>
            <p:nvPr/>
          </p:nvSpPr>
          <p:spPr>
            <a:xfrm>
              <a:off x="6206490" y="3771138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6" name="object 6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0020" y="4578096"/>
              <a:ext cx="2170176" cy="158648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60247" y="6428232"/>
              <a:ext cx="1688592" cy="300228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69" name="object 69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grpSp>
        <p:nvGrpSpPr>
          <p:cNvPr id="70" name="object 70" descr=""/>
          <p:cNvGrpSpPr/>
          <p:nvPr/>
        </p:nvGrpSpPr>
        <p:grpSpPr>
          <a:xfrm>
            <a:off x="3462528" y="0"/>
            <a:ext cx="5958840" cy="6797040"/>
            <a:chOff x="3462528" y="0"/>
            <a:chExt cx="5958840" cy="6797040"/>
          </a:xfrm>
        </p:grpSpPr>
        <p:pic>
          <p:nvPicPr>
            <p:cNvPr id="71" name="object 71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462528" y="0"/>
              <a:ext cx="5958839" cy="6797037"/>
            </a:xfrm>
            <a:prstGeom prst="rect">
              <a:avLst/>
            </a:prstGeom>
          </p:spPr>
        </p:pic>
        <p:pic>
          <p:nvPicPr>
            <p:cNvPr id="72" name="object 72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064885" y="26796"/>
              <a:ext cx="724915" cy="2646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8827" y="258497"/>
            <a:ext cx="9951085" cy="639254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>
              <a:lnSpc>
                <a:spcPts val="2880"/>
              </a:lnSpc>
              <a:spcBef>
                <a:spcPts val="225"/>
              </a:spcBef>
            </a:pPr>
            <a:r>
              <a:rPr dirty="0" sz="3200" spc="-1380" b="1">
                <a:latin typeface="Arial"/>
                <a:cs typeface="Arial"/>
              </a:rPr>
              <a:t>S</a:t>
            </a:r>
            <a:r>
              <a:rPr dirty="0" baseline="-4340" sz="4800" spc="-1410" b="1">
                <a:latin typeface="Arial"/>
                <a:cs typeface="Arial"/>
              </a:rPr>
              <a:t>S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597" b="1">
                <a:latin typeface="Arial"/>
                <a:cs typeface="Arial"/>
              </a:rPr>
              <a:t>r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915" b="1">
                <a:latin typeface="Arial"/>
                <a:cs typeface="Arial"/>
              </a:rPr>
              <a:t>c</a:t>
            </a:r>
            <a:r>
              <a:rPr dirty="0" baseline="-4340" sz="4800" spc="-1545" b="1">
                <a:latin typeface="Arial"/>
                <a:cs typeface="Arial"/>
              </a:rPr>
              <a:t>c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635" b="1">
                <a:latin typeface="Arial"/>
                <a:cs typeface="Arial"/>
              </a:rPr>
              <a:t>r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o</a:t>
            </a:r>
            <a:r>
              <a:rPr dirty="0" baseline="-4340" sz="4800" spc="-1530" b="1">
                <a:latin typeface="Arial"/>
                <a:cs typeface="Arial"/>
              </a:rPr>
              <a:t>o</a:t>
            </a:r>
            <a:r>
              <a:rPr dirty="0" sz="3200" spc="-130" b="1">
                <a:latin typeface="Arial"/>
                <a:cs typeface="Arial"/>
              </a:rPr>
              <a:t>f</a:t>
            </a:r>
            <a:r>
              <a:rPr dirty="0" baseline="-4340" sz="4800" spc="-67" b="1">
                <a:latin typeface="Arial"/>
                <a:cs typeface="Arial"/>
              </a:rPr>
              <a:t>f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h</a:t>
            </a:r>
            <a:r>
              <a:rPr dirty="0" baseline="-4340" sz="4800" spc="-1507" b="1">
                <a:latin typeface="Arial"/>
                <a:cs typeface="Arial"/>
              </a:rPr>
              <a:t>h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6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g</a:t>
            </a:r>
            <a:r>
              <a:rPr dirty="0" baseline="-4340" sz="4800" spc="-1530" b="1">
                <a:latin typeface="Arial"/>
                <a:cs typeface="Arial"/>
              </a:rPr>
              <a:t>g</a:t>
            </a:r>
            <a:r>
              <a:rPr dirty="0" sz="3200" spc="-1010" b="1">
                <a:latin typeface="Arial"/>
                <a:cs typeface="Arial"/>
              </a:rPr>
              <a:t>a</a:t>
            </a:r>
            <a:r>
              <a:rPr dirty="0" baseline="-4340" sz="4800" spc="-1402" b="1">
                <a:latin typeface="Arial"/>
                <a:cs typeface="Arial"/>
              </a:rPr>
              <a:t>a</a:t>
            </a:r>
            <a:r>
              <a:rPr dirty="0" sz="3200" spc="-2039" b="1">
                <a:latin typeface="Arial"/>
                <a:cs typeface="Arial"/>
              </a:rPr>
              <a:t>m</a:t>
            </a:r>
            <a:r>
              <a:rPr dirty="0" baseline="-4340" sz="4800" spc="-1485" b="1">
                <a:latin typeface="Arial"/>
                <a:cs typeface="Arial"/>
              </a:rPr>
              <a:t>m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0" b="1">
                <a:latin typeface="Arial"/>
                <a:cs typeface="Arial"/>
              </a:rPr>
              <a:t>e</a:t>
            </a:r>
            <a:endParaRPr baseline="-4340" sz="4800">
              <a:latin typeface="Arial"/>
              <a:cs typeface="Arial"/>
            </a:endParaRPr>
          </a:p>
          <a:p>
            <a:pPr algn="ctr" marL="272415">
              <a:lnSpc>
                <a:spcPts val="4800"/>
              </a:lnSpc>
            </a:pPr>
            <a:r>
              <a:rPr dirty="0" sz="4800" spc="-1385" b="1">
                <a:solidFill>
                  <a:srgbClr val="D5DCE4"/>
                </a:solidFill>
                <a:latin typeface="Tahoma"/>
                <a:cs typeface="Tahoma"/>
              </a:rPr>
              <a:t>How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905" b="1">
                <a:solidFill>
                  <a:srgbClr val="D5DCE4"/>
                </a:solidFill>
                <a:latin typeface="Tahoma"/>
                <a:cs typeface="Tahoma"/>
              </a:rPr>
              <a:t>did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1320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sz="4800" spc="-409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894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sz="4800" spc="-39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790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48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20478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8548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332226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6722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829298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526"/>
              <a:ext cx="12192000" cy="682447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17270" y="3630929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83507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621404"/>
            </a:xfrm>
            <a:custGeom>
              <a:avLst/>
              <a:gdLst/>
              <a:ahLst/>
              <a:cxnLst/>
              <a:rect l="l" t="t" r="r" b="b"/>
              <a:pathLst>
                <a:path w="12192000" h="3621404">
                  <a:moveTo>
                    <a:pt x="0" y="3621023"/>
                  </a:moveTo>
                  <a:lnTo>
                    <a:pt x="12192000" y="3621024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6210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0" y="3630929"/>
              <a:ext cx="965835" cy="0"/>
            </a:xfrm>
            <a:custGeom>
              <a:avLst/>
              <a:gdLst/>
              <a:ahLst/>
              <a:cxnLst/>
              <a:rect l="l" t="t" r="r" b="b"/>
              <a:pathLst>
                <a:path w="965835" h="0">
                  <a:moveTo>
                    <a:pt x="0" y="0"/>
                  </a:moveTo>
                  <a:lnTo>
                    <a:pt x="965428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6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6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6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6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940813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40813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95649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95649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581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581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916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916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47243" y="2889249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043554" y="2852166"/>
            <a:ext cx="75692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77825" marR="5080" indent="-36576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marL="19558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853310" y="3896105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8750934" y="2889249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ember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5" b="1">
                <a:solidFill>
                  <a:srgbClr val="FFFFFF"/>
                </a:solidFill>
                <a:latin typeface="Courier New"/>
                <a:cs typeface="Courier New"/>
              </a:rPr>
              <a:t>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3787775" y="2898812"/>
            <a:ext cx="4975860" cy="149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>
              <a:lnSpc>
                <a:spcPts val="1800"/>
              </a:lnSpc>
              <a:tabLst>
                <a:tab pos="2174240" algn="l"/>
                <a:tab pos="4609465" algn="l"/>
              </a:tabLst>
            </a:pPr>
            <a:r>
              <a:rPr dirty="0" baseline="5208" sz="2400" spc="-75">
                <a:solidFill>
                  <a:srgbClr val="FFFFFF"/>
                </a:solidFill>
                <a:latin typeface="Courier New"/>
                <a:cs typeface="Courier New"/>
              </a:rPr>
              <a:t>r</a:t>
            </a:r>
            <a:r>
              <a:rPr dirty="0" baseline="5208" sz="2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baseline="-5208" sz="2400" spc="-37">
                <a:solidFill>
                  <a:srgbClr val="FFFFFF"/>
                </a:solidFill>
                <a:latin typeface="Courier New"/>
                <a:cs typeface="Courier New"/>
              </a:rPr>
              <a:t>Nov</a:t>
            </a:r>
            <a:endParaRPr baseline="-5208" sz="2400">
              <a:latin typeface="Courier New"/>
              <a:cs typeface="Courier New"/>
            </a:endParaRPr>
          </a:p>
          <a:p>
            <a:pPr algn="r">
              <a:lnSpc>
                <a:spcPct val="100000"/>
              </a:lnSpc>
              <a:tabLst>
                <a:tab pos="2679065" algn="l"/>
              </a:tabLst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baseline="-5208" sz="2400" spc="-75" b="1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endParaRPr baseline="-5208" sz="2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600">
              <a:latin typeface="Courier New"/>
              <a:cs typeface="Courier New"/>
            </a:endParaRPr>
          </a:p>
          <a:p>
            <a:pPr marL="902335">
              <a:lnSpc>
                <a:spcPct val="100000"/>
              </a:lnSpc>
              <a:tabLst>
                <a:tab pos="3401060" algn="l"/>
              </a:tabLst>
            </a:pPr>
            <a:r>
              <a:rPr dirty="0" baseline="-8680" sz="2400" spc="-37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r>
              <a:rPr dirty="0" baseline="-8680" sz="2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marL="841375">
              <a:lnSpc>
                <a:spcPct val="100000"/>
              </a:lnSpc>
              <a:tabLst>
                <a:tab pos="3522979" algn="l"/>
              </a:tabLst>
            </a:pPr>
            <a:r>
              <a:rPr dirty="0" baseline="-8680" sz="2400" spc="-3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r>
              <a:rPr dirty="0" baseline="-8680" sz="24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9770109" y="3856990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6" name="object 36" descr=""/>
          <p:cNvGrpSpPr/>
          <p:nvPr/>
        </p:nvGrpSpPr>
        <p:grpSpPr>
          <a:xfrm>
            <a:off x="160020" y="62484"/>
            <a:ext cx="8651875" cy="6692265"/>
            <a:chOff x="160020" y="62484"/>
            <a:chExt cx="8651875" cy="6692265"/>
          </a:xfrm>
        </p:grpSpPr>
        <p:pic>
          <p:nvPicPr>
            <p:cNvPr id="37" name="object 3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2811" y="379475"/>
              <a:ext cx="2023872" cy="2336291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19884" y="2683763"/>
              <a:ext cx="105156" cy="790955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2172462" y="2716529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8284" y="3851148"/>
              <a:ext cx="105156" cy="691895"/>
            </a:xfrm>
            <a:prstGeom prst="rect">
              <a:avLst/>
            </a:prstGeom>
          </p:spPr>
        </p:pic>
        <p:sp>
          <p:nvSpPr>
            <p:cNvPr id="41" name="object 41" descr=""/>
            <p:cNvSpPr/>
            <p:nvPr/>
          </p:nvSpPr>
          <p:spPr>
            <a:xfrm>
              <a:off x="800861" y="3870198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66287" y="4419599"/>
              <a:ext cx="2083308" cy="1935480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4908" y="3832860"/>
              <a:ext cx="105155" cy="608076"/>
            </a:xfrm>
            <a:prstGeom prst="rect">
              <a:avLst/>
            </a:prstGeom>
          </p:spPr>
        </p:pic>
        <p:sp>
          <p:nvSpPr>
            <p:cNvPr id="44" name="object 44" descr=""/>
            <p:cNvSpPr/>
            <p:nvPr/>
          </p:nvSpPr>
          <p:spPr>
            <a:xfrm>
              <a:off x="3507485" y="3865625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5" name="object 4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47743" y="62484"/>
              <a:ext cx="2205228" cy="2741675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94504" y="2772156"/>
              <a:ext cx="105155" cy="608076"/>
            </a:xfrm>
            <a:prstGeom prst="rect">
              <a:avLst/>
            </a:prstGeom>
          </p:spPr>
        </p:pic>
        <p:sp>
          <p:nvSpPr>
            <p:cNvPr id="47" name="object 47" descr=""/>
            <p:cNvSpPr/>
            <p:nvPr/>
          </p:nvSpPr>
          <p:spPr>
            <a:xfrm>
              <a:off x="4847081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30596" y="4335780"/>
              <a:ext cx="1716024" cy="1996439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53911" y="3814572"/>
              <a:ext cx="105155" cy="608076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6206490" y="3847337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03491" y="422147"/>
              <a:ext cx="1965959" cy="2302764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91984" y="2808732"/>
              <a:ext cx="105155" cy="608076"/>
            </a:xfrm>
            <a:prstGeom prst="rect">
              <a:avLst/>
            </a:prstGeom>
          </p:spPr>
        </p:pic>
        <p:sp>
          <p:nvSpPr>
            <p:cNvPr id="53" name="object 53" descr=""/>
            <p:cNvSpPr/>
            <p:nvPr/>
          </p:nvSpPr>
          <p:spPr>
            <a:xfrm>
              <a:off x="7544562" y="2841498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0020" y="4578095"/>
              <a:ext cx="2170176" cy="1586484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61816" y="137157"/>
              <a:ext cx="4949951" cy="6617208"/>
            </a:xfrm>
            <a:prstGeom prst="rect">
              <a:avLst/>
            </a:prstGeom>
          </p:spPr>
        </p:pic>
        <p:sp>
          <p:nvSpPr>
            <p:cNvPr id="56" name="object 56" descr=""/>
            <p:cNvSpPr/>
            <p:nvPr/>
          </p:nvSpPr>
          <p:spPr>
            <a:xfrm>
              <a:off x="5850635" y="374904"/>
              <a:ext cx="1736089" cy="262255"/>
            </a:xfrm>
            <a:custGeom>
              <a:avLst/>
              <a:gdLst/>
              <a:ahLst/>
              <a:cxnLst/>
              <a:rect l="l" t="t" r="r" b="b"/>
              <a:pathLst>
                <a:path w="1736090" h="262255">
                  <a:moveTo>
                    <a:pt x="1735836" y="0"/>
                  </a:moveTo>
                  <a:lnTo>
                    <a:pt x="0" y="0"/>
                  </a:lnTo>
                  <a:lnTo>
                    <a:pt x="0" y="262127"/>
                  </a:lnTo>
                  <a:lnTo>
                    <a:pt x="1735836" y="262127"/>
                  </a:lnTo>
                  <a:lnTo>
                    <a:pt x="17358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7" name="object 57" descr=""/>
          <p:cNvSpPr txBox="1"/>
          <p:nvPr/>
        </p:nvSpPr>
        <p:spPr>
          <a:xfrm>
            <a:off x="5884290" y="398729"/>
            <a:ext cx="1049655" cy="1943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solidFill>
                  <a:srgbClr val="FFFFFF"/>
                </a:solidFill>
                <a:latin typeface="Calibri"/>
                <a:cs typeface="Calibri"/>
              </a:rPr>
              <a:t>NOVEMBER,</a:t>
            </a:r>
            <a:r>
              <a:rPr dirty="0" sz="11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Calibri"/>
                <a:cs typeface="Calibri"/>
              </a:rPr>
              <a:t>2035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8" name="object 58" descr=""/>
          <p:cNvGrpSpPr/>
          <p:nvPr/>
        </p:nvGrpSpPr>
        <p:grpSpPr>
          <a:xfrm>
            <a:off x="460248" y="217931"/>
            <a:ext cx="1689100" cy="6510655"/>
            <a:chOff x="460248" y="217931"/>
            <a:chExt cx="1689100" cy="6510655"/>
          </a:xfrm>
        </p:grpSpPr>
        <p:pic>
          <p:nvPicPr>
            <p:cNvPr id="59" name="object 5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61" name="object 6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8827" y="258497"/>
            <a:ext cx="9951085" cy="639254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>
              <a:lnSpc>
                <a:spcPts val="2880"/>
              </a:lnSpc>
              <a:spcBef>
                <a:spcPts val="225"/>
              </a:spcBef>
            </a:pPr>
            <a:r>
              <a:rPr dirty="0" sz="3200" spc="-1380" b="1">
                <a:latin typeface="Arial"/>
                <a:cs typeface="Arial"/>
              </a:rPr>
              <a:t>S</a:t>
            </a:r>
            <a:r>
              <a:rPr dirty="0" baseline="-4340" sz="4800" spc="-1410" b="1">
                <a:latin typeface="Arial"/>
                <a:cs typeface="Arial"/>
              </a:rPr>
              <a:t>S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597" b="1">
                <a:latin typeface="Arial"/>
                <a:cs typeface="Arial"/>
              </a:rPr>
              <a:t>r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915" b="1">
                <a:latin typeface="Arial"/>
                <a:cs typeface="Arial"/>
              </a:rPr>
              <a:t>c</a:t>
            </a:r>
            <a:r>
              <a:rPr dirty="0" baseline="-4340" sz="4800" spc="-1545" b="1">
                <a:latin typeface="Arial"/>
                <a:cs typeface="Arial"/>
              </a:rPr>
              <a:t>c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635" b="1">
                <a:latin typeface="Arial"/>
                <a:cs typeface="Arial"/>
              </a:rPr>
              <a:t>r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o</a:t>
            </a:r>
            <a:r>
              <a:rPr dirty="0" baseline="-4340" sz="4800" spc="-1530" b="1">
                <a:latin typeface="Arial"/>
                <a:cs typeface="Arial"/>
              </a:rPr>
              <a:t>o</a:t>
            </a:r>
            <a:r>
              <a:rPr dirty="0" sz="3200" spc="-130" b="1">
                <a:latin typeface="Arial"/>
                <a:cs typeface="Arial"/>
              </a:rPr>
              <a:t>f</a:t>
            </a:r>
            <a:r>
              <a:rPr dirty="0" baseline="-4340" sz="4800" spc="-67" b="1">
                <a:latin typeface="Arial"/>
                <a:cs typeface="Arial"/>
              </a:rPr>
              <a:t>f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h</a:t>
            </a:r>
            <a:r>
              <a:rPr dirty="0" baseline="-4340" sz="4800" spc="-1507" b="1">
                <a:latin typeface="Arial"/>
                <a:cs typeface="Arial"/>
              </a:rPr>
              <a:t>h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6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g</a:t>
            </a:r>
            <a:r>
              <a:rPr dirty="0" baseline="-4340" sz="4800" spc="-1530" b="1">
                <a:latin typeface="Arial"/>
                <a:cs typeface="Arial"/>
              </a:rPr>
              <a:t>g</a:t>
            </a:r>
            <a:r>
              <a:rPr dirty="0" sz="3200" spc="-1010" b="1">
                <a:latin typeface="Arial"/>
                <a:cs typeface="Arial"/>
              </a:rPr>
              <a:t>a</a:t>
            </a:r>
            <a:r>
              <a:rPr dirty="0" baseline="-4340" sz="4800" spc="-1402" b="1">
                <a:latin typeface="Arial"/>
                <a:cs typeface="Arial"/>
              </a:rPr>
              <a:t>a</a:t>
            </a:r>
            <a:r>
              <a:rPr dirty="0" sz="3200" spc="-2039" b="1">
                <a:latin typeface="Arial"/>
                <a:cs typeface="Arial"/>
              </a:rPr>
              <a:t>m</a:t>
            </a:r>
            <a:r>
              <a:rPr dirty="0" baseline="-4340" sz="4800" spc="-1485" b="1">
                <a:latin typeface="Arial"/>
                <a:cs typeface="Arial"/>
              </a:rPr>
              <a:t>m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0" b="1">
                <a:latin typeface="Arial"/>
                <a:cs typeface="Arial"/>
              </a:rPr>
              <a:t>e</a:t>
            </a:r>
            <a:endParaRPr baseline="-4340" sz="4800">
              <a:latin typeface="Arial"/>
              <a:cs typeface="Arial"/>
            </a:endParaRPr>
          </a:p>
          <a:p>
            <a:pPr algn="ctr" marL="272415">
              <a:lnSpc>
                <a:spcPts val="4800"/>
              </a:lnSpc>
            </a:pPr>
            <a:r>
              <a:rPr dirty="0" sz="4800" spc="-1385" b="1">
                <a:solidFill>
                  <a:srgbClr val="D5DCE4"/>
                </a:solidFill>
                <a:latin typeface="Tahoma"/>
                <a:cs typeface="Tahoma"/>
              </a:rPr>
              <a:t>How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905" b="1">
                <a:solidFill>
                  <a:srgbClr val="D5DCE4"/>
                </a:solidFill>
                <a:latin typeface="Tahoma"/>
                <a:cs typeface="Tahoma"/>
              </a:rPr>
              <a:t>did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1320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sz="4800" spc="-409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894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sz="4800" spc="-39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790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48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20478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8548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332226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6722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829298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526"/>
              <a:ext cx="12192000" cy="682447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17270" y="3630929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6979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607435"/>
            </a:xfrm>
            <a:custGeom>
              <a:avLst/>
              <a:gdLst/>
              <a:ahLst/>
              <a:cxnLst/>
              <a:rect l="l" t="t" r="r" b="b"/>
              <a:pathLst>
                <a:path w="12192000" h="3607435">
                  <a:moveTo>
                    <a:pt x="0" y="3607307"/>
                  </a:moveTo>
                  <a:lnTo>
                    <a:pt x="12192000" y="360730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6073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0" y="3630929"/>
              <a:ext cx="977900" cy="0"/>
            </a:xfrm>
            <a:custGeom>
              <a:avLst/>
              <a:gdLst/>
              <a:ahLst/>
              <a:cxnLst/>
              <a:rect l="l" t="t" r="r" b="b"/>
              <a:pathLst>
                <a:path w="977900" h="0">
                  <a:moveTo>
                    <a:pt x="0" y="0"/>
                  </a:moveTo>
                  <a:lnTo>
                    <a:pt x="977620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6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6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6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6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940813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40813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95649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95649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581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581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916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91605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47243" y="2889249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043554" y="2852166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853310" y="3896105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616577" y="3876547"/>
            <a:ext cx="51435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949822" y="2871597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76643" y="3844797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85175" y="2889249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70109" y="3856990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160020" y="62484"/>
            <a:ext cx="9819640" cy="6292850"/>
            <a:chOff x="160020" y="62484"/>
            <a:chExt cx="9819640" cy="6292850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2811" y="379475"/>
              <a:ext cx="2023872" cy="2336291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19884" y="2683763"/>
              <a:ext cx="105156" cy="790955"/>
            </a:xfrm>
            <a:prstGeom prst="rect">
              <a:avLst/>
            </a:prstGeom>
          </p:spPr>
        </p:pic>
        <p:sp>
          <p:nvSpPr>
            <p:cNvPr id="41" name="object 41" descr=""/>
            <p:cNvSpPr/>
            <p:nvPr/>
          </p:nvSpPr>
          <p:spPr>
            <a:xfrm>
              <a:off x="2172462" y="2716529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8284" y="3851148"/>
              <a:ext cx="105156" cy="691895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800861" y="3870198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66287" y="4419599"/>
              <a:ext cx="2083308" cy="1935480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4908" y="3832860"/>
              <a:ext cx="105155" cy="608076"/>
            </a:xfrm>
            <a:prstGeom prst="rect">
              <a:avLst/>
            </a:prstGeom>
          </p:spPr>
        </p:pic>
        <p:sp>
          <p:nvSpPr>
            <p:cNvPr id="46" name="object 46" descr=""/>
            <p:cNvSpPr/>
            <p:nvPr/>
          </p:nvSpPr>
          <p:spPr>
            <a:xfrm>
              <a:off x="3507485" y="3865625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47743" y="62484"/>
              <a:ext cx="2205228" cy="2741675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94504" y="2772156"/>
              <a:ext cx="105155" cy="608076"/>
            </a:xfrm>
            <a:prstGeom prst="rect">
              <a:avLst/>
            </a:prstGeom>
          </p:spPr>
        </p:pic>
        <p:sp>
          <p:nvSpPr>
            <p:cNvPr id="49" name="object 49" descr=""/>
            <p:cNvSpPr/>
            <p:nvPr/>
          </p:nvSpPr>
          <p:spPr>
            <a:xfrm>
              <a:off x="4847081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30596" y="4419599"/>
              <a:ext cx="1644396" cy="1912620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53911" y="3814572"/>
              <a:ext cx="105155" cy="608076"/>
            </a:xfrm>
            <a:prstGeom prst="rect">
              <a:avLst/>
            </a:prstGeom>
          </p:spPr>
        </p:pic>
        <p:sp>
          <p:nvSpPr>
            <p:cNvPr id="52" name="object 52" descr=""/>
            <p:cNvSpPr/>
            <p:nvPr/>
          </p:nvSpPr>
          <p:spPr>
            <a:xfrm>
              <a:off x="6206490" y="3847337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03491" y="422147"/>
              <a:ext cx="1965959" cy="2302764"/>
            </a:xfrm>
            <a:prstGeom prst="rect">
              <a:avLst/>
            </a:prstGeom>
          </p:spPr>
        </p:pic>
        <p:pic>
          <p:nvPicPr>
            <p:cNvPr id="54" name="object 5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91984" y="2808732"/>
              <a:ext cx="105155" cy="608076"/>
            </a:xfrm>
            <a:prstGeom prst="rect">
              <a:avLst/>
            </a:prstGeom>
          </p:spPr>
        </p:pic>
        <p:sp>
          <p:nvSpPr>
            <p:cNvPr id="55" name="object 55" descr=""/>
            <p:cNvSpPr/>
            <p:nvPr/>
          </p:nvSpPr>
          <p:spPr>
            <a:xfrm>
              <a:off x="7544562" y="2841498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196072" y="4430268"/>
              <a:ext cx="1783079" cy="1505712"/>
            </a:xfrm>
            <a:prstGeom prst="rect">
              <a:avLst/>
            </a:prstGeom>
          </p:spPr>
        </p:pic>
        <p:pic>
          <p:nvPicPr>
            <p:cNvPr id="57" name="object 5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19388" y="3848099"/>
              <a:ext cx="105155" cy="608076"/>
            </a:xfrm>
            <a:prstGeom prst="rect">
              <a:avLst/>
            </a:prstGeom>
          </p:spPr>
        </p:pic>
        <p:sp>
          <p:nvSpPr>
            <p:cNvPr id="58" name="object 58" descr=""/>
            <p:cNvSpPr/>
            <p:nvPr/>
          </p:nvSpPr>
          <p:spPr>
            <a:xfrm>
              <a:off x="8871965" y="3880866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1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9" name="object 5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0020" y="4578095"/>
              <a:ext cx="2170176" cy="158648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61" name="object 6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3647694" y="2531745"/>
            <a:ext cx="4384040" cy="2038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5"/>
              </a:spcBef>
            </a:pPr>
            <a:r>
              <a:rPr dirty="0" sz="4400" spc="-10" b="1">
                <a:solidFill>
                  <a:srgbClr val="FFFFFF"/>
                </a:solidFill>
                <a:latin typeface="Courier New"/>
                <a:cs typeface="Courier New"/>
              </a:rPr>
              <a:t>Anticipate scientific breakthroughs</a:t>
            </a:r>
            <a:endParaRPr sz="4400">
              <a:latin typeface="Courier New"/>
              <a:cs typeface="Courier New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615169" y="6446695"/>
            <a:ext cx="864869" cy="20447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0476" cy="6857998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5757164" y="6468262"/>
            <a:ext cx="1809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460248" y="217931"/>
            <a:ext cx="1689100" cy="6510655"/>
            <a:chOff x="460248" y="217931"/>
            <a:chExt cx="1689100" cy="651065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37031" y="292660"/>
            <a:ext cx="9842500" cy="63582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85"/>
              </a:lnSpc>
            </a:pPr>
            <a:r>
              <a:rPr dirty="0" sz="3200" spc="-140" b="1">
                <a:latin typeface="Arial"/>
                <a:cs typeface="Arial"/>
              </a:rPr>
              <a:t>Structure</a:t>
            </a:r>
            <a:r>
              <a:rPr dirty="0" sz="3200" spc="-45" b="1">
                <a:latin typeface="Arial"/>
                <a:cs typeface="Arial"/>
              </a:rPr>
              <a:t> </a:t>
            </a:r>
            <a:r>
              <a:rPr dirty="0" sz="3200" spc="-150" b="1">
                <a:latin typeface="Arial"/>
                <a:cs typeface="Arial"/>
              </a:rPr>
              <a:t>of</a:t>
            </a:r>
            <a:r>
              <a:rPr dirty="0" sz="3200" spc="-5" b="1">
                <a:latin typeface="Arial"/>
                <a:cs typeface="Arial"/>
              </a:rPr>
              <a:t> </a:t>
            </a:r>
            <a:r>
              <a:rPr dirty="0" sz="3200" spc="-465" b="1">
                <a:latin typeface="Arial"/>
                <a:cs typeface="Arial"/>
              </a:rPr>
              <a:t>t</a:t>
            </a:r>
            <a:r>
              <a:rPr dirty="0" sz="3200" spc="-445" b="1">
                <a:latin typeface="Arial"/>
                <a:cs typeface="Arial"/>
              </a:rPr>
              <a:t>h</a:t>
            </a:r>
            <a:r>
              <a:rPr dirty="0" sz="3200" spc="-1135" b="1">
                <a:latin typeface="Arial"/>
                <a:cs typeface="Arial"/>
              </a:rPr>
              <a:t>e</a:t>
            </a:r>
            <a:r>
              <a:rPr dirty="0" baseline="-37615" sz="7200" spc="-2415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639" b="1">
                <a:latin typeface="Arial"/>
                <a:cs typeface="Arial"/>
              </a:rPr>
              <a:t>g</a:t>
            </a:r>
            <a:r>
              <a:rPr dirty="0" baseline="-37615" sz="7200" spc="-2715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365" b="1">
                <a:latin typeface="Arial"/>
                <a:cs typeface="Arial"/>
              </a:rPr>
              <a:t>a</a:t>
            </a:r>
            <a:r>
              <a:rPr dirty="0" baseline="-37615" sz="7200" spc="-4950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450" b="1">
                <a:latin typeface="Arial"/>
                <a:cs typeface="Arial"/>
              </a:rPr>
              <a:t>m</a:t>
            </a:r>
            <a:r>
              <a:rPr dirty="0" sz="3200" spc="-2230" b="1">
                <a:latin typeface="Arial"/>
                <a:cs typeface="Arial"/>
              </a:rPr>
              <a:t>e</a:t>
            </a:r>
            <a:r>
              <a:rPr dirty="0" baseline="-37615" sz="7200" spc="-697" b="1">
                <a:solidFill>
                  <a:srgbClr val="D5DCE4"/>
                </a:solidFill>
                <a:latin typeface="Tahoma"/>
                <a:cs typeface="Tahoma"/>
              </a:rPr>
              <a:t>di</a:t>
            </a:r>
            <a:r>
              <a:rPr dirty="0" baseline="-37615" sz="7200" spc="-682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3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59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664"/>
              </a:spcBef>
            </a:pPr>
            <a:endParaRPr sz="32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20478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8548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332226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6722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2446" y="0"/>
            <a:ext cx="12204700" cy="6858000"/>
            <a:chOff x="-12446" y="0"/>
            <a:chExt cx="1220470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829298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526"/>
              <a:ext cx="12192000" cy="682447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17270" y="3630929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75888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24384" y="0"/>
              <a:ext cx="12167870" cy="3613785"/>
            </a:xfrm>
            <a:custGeom>
              <a:avLst/>
              <a:gdLst/>
              <a:ahLst/>
              <a:cxnLst/>
              <a:rect l="l" t="t" r="r" b="b"/>
              <a:pathLst>
                <a:path w="12167870" h="3613785">
                  <a:moveTo>
                    <a:pt x="0" y="0"/>
                  </a:moveTo>
                  <a:lnTo>
                    <a:pt x="0" y="3613404"/>
                  </a:lnTo>
                  <a:lnTo>
                    <a:pt x="12167616" y="3613404"/>
                  </a:lnTo>
                  <a:lnTo>
                    <a:pt x="121676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-2286" y="3630929"/>
              <a:ext cx="982980" cy="0"/>
            </a:xfrm>
            <a:custGeom>
              <a:avLst/>
              <a:gdLst/>
              <a:ahLst/>
              <a:cxnLst/>
              <a:rect l="l" t="t" r="r" b="b"/>
              <a:pathLst>
                <a:path w="982980" h="0">
                  <a:moveTo>
                    <a:pt x="0" y="0"/>
                  </a:moveTo>
                  <a:lnTo>
                    <a:pt x="98295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6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6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6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6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940814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40814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95650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95650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581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581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916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916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47243" y="2889249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043554" y="2852166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853310" y="3896105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616577" y="3876547"/>
            <a:ext cx="51435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949822" y="2871597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76643" y="3844797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85175" y="2889249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70109" y="3856990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3437382" y="1236090"/>
            <a:ext cx="578929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latin typeface="Courier New"/>
                <a:cs typeface="Courier New"/>
              </a:rPr>
              <a:t>How</a:t>
            </a:r>
            <a:r>
              <a:rPr dirty="0" sz="3600" spc="-65">
                <a:latin typeface="Courier New"/>
                <a:cs typeface="Courier New"/>
              </a:rPr>
              <a:t> </a:t>
            </a:r>
            <a:r>
              <a:rPr dirty="0" sz="3600">
                <a:latin typeface="Courier New"/>
                <a:cs typeface="Courier New"/>
              </a:rPr>
              <a:t>did</a:t>
            </a:r>
            <a:r>
              <a:rPr dirty="0" sz="3600" spc="-65">
                <a:latin typeface="Courier New"/>
                <a:cs typeface="Courier New"/>
              </a:rPr>
              <a:t> </a:t>
            </a:r>
            <a:r>
              <a:rPr dirty="0" sz="3600">
                <a:latin typeface="Courier New"/>
                <a:cs typeface="Courier New"/>
              </a:rPr>
              <a:t>we</a:t>
            </a:r>
            <a:r>
              <a:rPr dirty="0" sz="3600" spc="-70">
                <a:latin typeface="Courier New"/>
                <a:cs typeface="Courier New"/>
              </a:rPr>
              <a:t> </a:t>
            </a:r>
            <a:r>
              <a:rPr dirty="0" sz="3600">
                <a:latin typeface="Courier New"/>
                <a:cs typeface="Courier New"/>
              </a:rPr>
              <a:t>get</a:t>
            </a:r>
            <a:r>
              <a:rPr dirty="0" sz="3600" spc="-65">
                <a:latin typeface="Courier New"/>
                <a:cs typeface="Courier New"/>
              </a:rPr>
              <a:t> </a:t>
            </a:r>
            <a:r>
              <a:rPr dirty="0" sz="3600" spc="-10">
                <a:latin typeface="Courier New"/>
                <a:cs typeface="Courier New"/>
              </a:rPr>
              <a:t>there?</a:t>
            </a:r>
            <a:endParaRPr sz="3600">
              <a:latin typeface="Courier New"/>
              <a:cs typeface="Courier New"/>
            </a:endParaRPr>
          </a:p>
        </p:txBody>
      </p:sp>
      <p:grpSp>
        <p:nvGrpSpPr>
          <p:cNvPr id="39" name="object 39" descr=""/>
          <p:cNvGrpSpPr/>
          <p:nvPr/>
        </p:nvGrpSpPr>
        <p:grpSpPr>
          <a:xfrm>
            <a:off x="460248" y="217931"/>
            <a:ext cx="1689100" cy="6510655"/>
            <a:chOff x="460248" y="217931"/>
            <a:chExt cx="1689100" cy="6510655"/>
          </a:xfrm>
        </p:grpSpPr>
        <p:pic>
          <p:nvPicPr>
            <p:cNvPr id="40" name="object 4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42" name="object 42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8827" y="258497"/>
            <a:ext cx="9951085" cy="639254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>
              <a:lnSpc>
                <a:spcPts val="2880"/>
              </a:lnSpc>
              <a:spcBef>
                <a:spcPts val="225"/>
              </a:spcBef>
            </a:pPr>
            <a:r>
              <a:rPr dirty="0" sz="3200" spc="-1380" b="1">
                <a:latin typeface="Arial"/>
                <a:cs typeface="Arial"/>
              </a:rPr>
              <a:t>S</a:t>
            </a:r>
            <a:r>
              <a:rPr dirty="0" baseline="-4340" sz="4800" spc="-1410" b="1">
                <a:latin typeface="Arial"/>
                <a:cs typeface="Arial"/>
              </a:rPr>
              <a:t>S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597" b="1">
                <a:latin typeface="Arial"/>
                <a:cs typeface="Arial"/>
              </a:rPr>
              <a:t>r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915" b="1">
                <a:latin typeface="Arial"/>
                <a:cs typeface="Arial"/>
              </a:rPr>
              <a:t>c</a:t>
            </a:r>
            <a:r>
              <a:rPr dirty="0" baseline="-4340" sz="4800" spc="-1545" b="1">
                <a:latin typeface="Arial"/>
                <a:cs typeface="Arial"/>
              </a:rPr>
              <a:t>c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u</a:t>
            </a:r>
            <a:r>
              <a:rPr dirty="0" baseline="-4340" sz="4800" spc="-1530" b="1">
                <a:latin typeface="Arial"/>
                <a:cs typeface="Arial"/>
              </a:rPr>
              <a:t>u</a:t>
            </a:r>
            <a:r>
              <a:rPr dirty="0" sz="3200" spc="-335" b="1">
                <a:latin typeface="Arial"/>
                <a:cs typeface="Arial"/>
              </a:rPr>
              <a:t>r</a:t>
            </a:r>
            <a:r>
              <a:rPr dirty="0" baseline="-4340" sz="4800" spc="-1635" b="1">
                <a:latin typeface="Arial"/>
                <a:cs typeface="Arial"/>
              </a:rPr>
              <a:t>r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o</a:t>
            </a:r>
            <a:r>
              <a:rPr dirty="0" baseline="-4340" sz="4800" spc="-1530" b="1">
                <a:latin typeface="Arial"/>
                <a:cs typeface="Arial"/>
              </a:rPr>
              <a:t>o</a:t>
            </a:r>
            <a:r>
              <a:rPr dirty="0" sz="3200" spc="-130" b="1">
                <a:latin typeface="Arial"/>
                <a:cs typeface="Arial"/>
              </a:rPr>
              <a:t>f</a:t>
            </a:r>
            <a:r>
              <a:rPr dirty="0" baseline="-4340" sz="4800" spc="-67" b="1">
                <a:latin typeface="Arial"/>
                <a:cs typeface="Arial"/>
              </a:rPr>
              <a:t>f</a:t>
            </a:r>
            <a:r>
              <a:rPr dirty="0" sz="3200" spc="-130" b="1">
                <a:latin typeface="Arial"/>
                <a:cs typeface="Arial"/>
              </a:rPr>
              <a:t>t</a:t>
            </a:r>
            <a:r>
              <a:rPr dirty="0" baseline="-4340" sz="4800" spc="-1672" b="1">
                <a:latin typeface="Arial"/>
                <a:cs typeface="Arial"/>
              </a:rPr>
              <a:t>t</a:t>
            </a:r>
            <a:r>
              <a:rPr dirty="0" sz="3200" spc="-1105" b="1">
                <a:latin typeface="Arial"/>
                <a:cs typeface="Arial"/>
              </a:rPr>
              <a:t>h</a:t>
            </a:r>
            <a:r>
              <a:rPr dirty="0" baseline="-4340" sz="4800" spc="-1507" b="1">
                <a:latin typeface="Arial"/>
                <a:cs typeface="Arial"/>
              </a:rPr>
              <a:t>h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67" b="1">
                <a:latin typeface="Arial"/>
                <a:cs typeface="Arial"/>
              </a:rPr>
              <a:t>e</a:t>
            </a:r>
            <a:r>
              <a:rPr dirty="0" sz="3200" spc="-1105" b="1">
                <a:latin typeface="Arial"/>
                <a:cs typeface="Arial"/>
              </a:rPr>
              <a:t>g</a:t>
            </a:r>
            <a:r>
              <a:rPr dirty="0" baseline="-4340" sz="4800" spc="-1530" b="1">
                <a:latin typeface="Arial"/>
                <a:cs typeface="Arial"/>
              </a:rPr>
              <a:t>g</a:t>
            </a:r>
            <a:r>
              <a:rPr dirty="0" sz="3200" spc="-1010" b="1">
                <a:latin typeface="Arial"/>
                <a:cs typeface="Arial"/>
              </a:rPr>
              <a:t>a</a:t>
            </a:r>
            <a:r>
              <a:rPr dirty="0" baseline="-4340" sz="4800" spc="-1402" b="1">
                <a:latin typeface="Arial"/>
                <a:cs typeface="Arial"/>
              </a:rPr>
              <a:t>a</a:t>
            </a:r>
            <a:r>
              <a:rPr dirty="0" sz="3200" spc="-2039" b="1">
                <a:latin typeface="Arial"/>
                <a:cs typeface="Arial"/>
              </a:rPr>
              <a:t>m</a:t>
            </a:r>
            <a:r>
              <a:rPr dirty="0" baseline="-4340" sz="4800" spc="-1485" b="1">
                <a:latin typeface="Arial"/>
                <a:cs typeface="Arial"/>
              </a:rPr>
              <a:t>m</a:t>
            </a:r>
            <a:r>
              <a:rPr dirty="0" sz="3200" spc="-1010" b="1">
                <a:latin typeface="Arial"/>
                <a:cs typeface="Arial"/>
              </a:rPr>
              <a:t>e</a:t>
            </a:r>
            <a:r>
              <a:rPr dirty="0" baseline="-4340" sz="4800" spc="-120" b="1">
                <a:latin typeface="Arial"/>
                <a:cs typeface="Arial"/>
              </a:rPr>
              <a:t>e</a:t>
            </a:r>
            <a:endParaRPr baseline="-4340" sz="4800">
              <a:latin typeface="Arial"/>
              <a:cs typeface="Arial"/>
            </a:endParaRPr>
          </a:p>
          <a:p>
            <a:pPr algn="ctr" marL="272415">
              <a:lnSpc>
                <a:spcPts val="4800"/>
              </a:lnSpc>
            </a:pPr>
            <a:r>
              <a:rPr dirty="0" sz="4800" spc="-1385" b="1">
                <a:solidFill>
                  <a:srgbClr val="D5DCE4"/>
                </a:solidFill>
                <a:latin typeface="Tahoma"/>
                <a:cs typeface="Tahoma"/>
              </a:rPr>
              <a:t>How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905" b="1">
                <a:solidFill>
                  <a:srgbClr val="D5DCE4"/>
                </a:solidFill>
                <a:latin typeface="Tahoma"/>
                <a:cs typeface="Tahoma"/>
              </a:rPr>
              <a:t>did</a:t>
            </a:r>
            <a:r>
              <a:rPr dirty="0" sz="4800" spc="-4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1320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sz="4800" spc="-409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894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sz="4800" spc="-390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sz="4800" spc="-790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4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48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20478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8548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332226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67221" y="3304794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2446" y="0"/>
            <a:ext cx="12204700" cy="6858000"/>
            <a:chOff x="-12446" y="0"/>
            <a:chExt cx="1220470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228" y="5829298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526"/>
              <a:ext cx="12192000" cy="682447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17270" y="3630929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75888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613785"/>
            </a:xfrm>
            <a:custGeom>
              <a:avLst/>
              <a:gdLst/>
              <a:ahLst/>
              <a:cxnLst/>
              <a:rect l="l" t="t" r="r" b="b"/>
              <a:pathLst>
                <a:path w="12192000" h="3613785">
                  <a:moveTo>
                    <a:pt x="0" y="3613404"/>
                  </a:moveTo>
                  <a:lnTo>
                    <a:pt x="12192000" y="3613404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61340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-2286" y="3630929"/>
              <a:ext cx="982980" cy="0"/>
            </a:xfrm>
            <a:custGeom>
              <a:avLst/>
              <a:gdLst/>
              <a:ahLst/>
              <a:cxnLst/>
              <a:rect l="l" t="t" r="r" b="b"/>
              <a:pathLst>
                <a:path w="982980" h="0">
                  <a:moveTo>
                    <a:pt x="0" y="0"/>
                  </a:moveTo>
                  <a:lnTo>
                    <a:pt x="98295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9" y="5693"/>
                  </a:lnTo>
                  <a:lnTo>
                    <a:pt x="120809" y="21913"/>
                  </a:lnTo>
                  <a:lnTo>
                    <a:pt x="80769" y="47366"/>
                  </a:lnTo>
                  <a:lnTo>
                    <a:pt x="47374" y="80758"/>
                  </a:lnTo>
                  <a:lnTo>
                    <a:pt x="21918" y="120798"/>
                  </a:lnTo>
                  <a:lnTo>
                    <a:pt x="5695" y="166191"/>
                  </a:lnTo>
                  <a:lnTo>
                    <a:pt x="0" y="215646"/>
                  </a:lnTo>
                  <a:lnTo>
                    <a:pt x="5695" y="265100"/>
                  </a:lnTo>
                  <a:lnTo>
                    <a:pt x="21918" y="310493"/>
                  </a:lnTo>
                  <a:lnTo>
                    <a:pt x="47374" y="350533"/>
                  </a:lnTo>
                  <a:lnTo>
                    <a:pt x="80769" y="383925"/>
                  </a:lnTo>
                  <a:lnTo>
                    <a:pt x="120809" y="409378"/>
                  </a:lnTo>
                  <a:lnTo>
                    <a:pt x="166199" y="425598"/>
                  </a:lnTo>
                  <a:lnTo>
                    <a:pt x="215645" y="431292"/>
                  </a:lnTo>
                  <a:lnTo>
                    <a:pt x="265092" y="425598"/>
                  </a:lnTo>
                  <a:lnTo>
                    <a:pt x="310482" y="409378"/>
                  </a:lnTo>
                  <a:lnTo>
                    <a:pt x="350522" y="383925"/>
                  </a:lnTo>
                  <a:lnTo>
                    <a:pt x="383917" y="350533"/>
                  </a:lnTo>
                  <a:lnTo>
                    <a:pt x="409373" y="310493"/>
                  </a:lnTo>
                  <a:lnTo>
                    <a:pt x="425596" y="265100"/>
                  </a:lnTo>
                  <a:lnTo>
                    <a:pt x="431291" y="215646"/>
                  </a:lnTo>
                  <a:lnTo>
                    <a:pt x="425596" y="166191"/>
                  </a:lnTo>
                  <a:lnTo>
                    <a:pt x="409373" y="120798"/>
                  </a:lnTo>
                  <a:lnTo>
                    <a:pt x="383917" y="80758"/>
                  </a:lnTo>
                  <a:lnTo>
                    <a:pt x="350522" y="47366"/>
                  </a:lnTo>
                  <a:lnTo>
                    <a:pt x="310482" y="21913"/>
                  </a:lnTo>
                  <a:lnTo>
                    <a:pt x="265092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5977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5" y="166191"/>
                  </a:lnTo>
                  <a:lnTo>
                    <a:pt x="21918" y="120798"/>
                  </a:lnTo>
                  <a:lnTo>
                    <a:pt x="47374" y="80758"/>
                  </a:lnTo>
                  <a:lnTo>
                    <a:pt x="80769" y="47366"/>
                  </a:lnTo>
                  <a:lnTo>
                    <a:pt x="120809" y="21913"/>
                  </a:lnTo>
                  <a:lnTo>
                    <a:pt x="166199" y="5693"/>
                  </a:lnTo>
                  <a:lnTo>
                    <a:pt x="215645" y="0"/>
                  </a:lnTo>
                  <a:lnTo>
                    <a:pt x="265092" y="5693"/>
                  </a:lnTo>
                  <a:lnTo>
                    <a:pt x="310482" y="21913"/>
                  </a:lnTo>
                  <a:lnTo>
                    <a:pt x="350522" y="47366"/>
                  </a:lnTo>
                  <a:lnTo>
                    <a:pt x="383917" y="80758"/>
                  </a:lnTo>
                  <a:lnTo>
                    <a:pt x="409373" y="120798"/>
                  </a:lnTo>
                  <a:lnTo>
                    <a:pt x="425596" y="166191"/>
                  </a:lnTo>
                  <a:lnTo>
                    <a:pt x="431291" y="215646"/>
                  </a:lnTo>
                  <a:lnTo>
                    <a:pt x="425596" y="265100"/>
                  </a:lnTo>
                  <a:lnTo>
                    <a:pt x="409373" y="310493"/>
                  </a:lnTo>
                  <a:lnTo>
                    <a:pt x="383917" y="350533"/>
                  </a:lnTo>
                  <a:lnTo>
                    <a:pt x="350522" y="383925"/>
                  </a:lnTo>
                  <a:lnTo>
                    <a:pt x="310482" y="409378"/>
                  </a:lnTo>
                  <a:lnTo>
                    <a:pt x="265092" y="425598"/>
                  </a:lnTo>
                  <a:lnTo>
                    <a:pt x="215645" y="431292"/>
                  </a:lnTo>
                  <a:lnTo>
                    <a:pt x="166199" y="425598"/>
                  </a:lnTo>
                  <a:lnTo>
                    <a:pt x="120809" y="409378"/>
                  </a:lnTo>
                  <a:lnTo>
                    <a:pt x="80769" y="383925"/>
                  </a:lnTo>
                  <a:lnTo>
                    <a:pt x="47374" y="350533"/>
                  </a:lnTo>
                  <a:lnTo>
                    <a:pt x="21918" y="310493"/>
                  </a:lnTo>
                  <a:lnTo>
                    <a:pt x="5695" y="265100"/>
                  </a:lnTo>
                  <a:lnTo>
                    <a:pt x="0" y="215646"/>
                  </a:lnTo>
                  <a:close/>
                </a:path>
              </a:pathLst>
            </a:custGeom>
            <a:ln w="25907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940814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6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2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2" y="215646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40814" y="3438905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6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2" y="215646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2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6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95650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5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95650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5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581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581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916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91606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8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8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323582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8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8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57082" y="3414521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216407" y="0"/>
                  </a:moveTo>
                  <a:lnTo>
                    <a:pt x="166791" y="5716"/>
                  </a:lnTo>
                  <a:lnTo>
                    <a:pt x="121242" y="21998"/>
                  </a:lnTo>
                  <a:lnTo>
                    <a:pt x="81060" y="47546"/>
                  </a:lnTo>
                  <a:lnTo>
                    <a:pt x="47546" y="81060"/>
                  </a:lnTo>
                  <a:lnTo>
                    <a:pt x="21998" y="121242"/>
                  </a:lnTo>
                  <a:lnTo>
                    <a:pt x="5716" y="166791"/>
                  </a:lnTo>
                  <a:lnTo>
                    <a:pt x="0" y="216407"/>
                  </a:lnTo>
                  <a:lnTo>
                    <a:pt x="5716" y="266024"/>
                  </a:lnTo>
                  <a:lnTo>
                    <a:pt x="21998" y="311573"/>
                  </a:lnTo>
                  <a:lnTo>
                    <a:pt x="47546" y="351755"/>
                  </a:lnTo>
                  <a:lnTo>
                    <a:pt x="81060" y="385269"/>
                  </a:lnTo>
                  <a:lnTo>
                    <a:pt x="121242" y="410817"/>
                  </a:lnTo>
                  <a:lnTo>
                    <a:pt x="166791" y="427099"/>
                  </a:lnTo>
                  <a:lnTo>
                    <a:pt x="216407" y="432815"/>
                  </a:lnTo>
                  <a:lnTo>
                    <a:pt x="266024" y="427099"/>
                  </a:lnTo>
                  <a:lnTo>
                    <a:pt x="311573" y="410817"/>
                  </a:lnTo>
                  <a:lnTo>
                    <a:pt x="351755" y="385269"/>
                  </a:lnTo>
                  <a:lnTo>
                    <a:pt x="385269" y="351755"/>
                  </a:lnTo>
                  <a:lnTo>
                    <a:pt x="410817" y="311573"/>
                  </a:lnTo>
                  <a:lnTo>
                    <a:pt x="427099" y="266024"/>
                  </a:lnTo>
                  <a:lnTo>
                    <a:pt x="432816" y="216407"/>
                  </a:lnTo>
                  <a:lnTo>
                    <a:pt x="427099" y="166791"/>
                  </a:lnTo>
                  <a:lnTo>
                    <a:pt x="410817" y="121242"/>
                  </a:lnTo>
                  <a:lnTo>
                    <a:pt x="385269" y="81060"/>
                  </a:lnTo>
                  <a:lnTo>
                    <a:pt x="351755" y="47546"/>
                  </a:lnTo>
                  <a:lnTo>
                    <a:pt x="311573" y="21998"/>
                  </a:lnTo>
                  <a:lnTo>
                    <a:pt x="266024" y="5716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6301" y="3414521"/>
              <a:ext cx="433070" cy="433070"/>
            </a:xfrm>
            <a:custGeom>
              <a:avLst/>
              <a:gdLst/>
              <a:ahLst/>
              <a:cxnLst/>
              <a:rect l="l" t="t" r="r" b="b"/>
              <a:pathLst>
                <a:path w="433070" h="433070">
                  <a:moveTo>
                    <a:pt x="0" y="216407"/>
                  </a:moveTo>
                  <a:lnTo>
                    <a:pt x="5716" y="166791"/>
                  </a:lnTo>
                  <a:lnTo>
                    <a:pt x="21998" y="121242"/>
                  </a:lnTo>
                  <a:lnTo>
                    <a:pt x="47546" y="81060"/>
                  </a:lnTo>
                  <a:lnTo>
                    <a:pt x="81060" y="47546"/>
                  </a:lnTo>
                  <a:lnTo>
                    <a:pt x="121242" y="21998"/>
                  </a:lnTo>
                  <a:lnTo>
                    <a:pt x="166791" y="5716"/>
                  </a:lnTo>
                  <a:lnTo>
                    <a:pt x="216407" y="0"/>
                  </a:lnTo>
                  <a:lnTo>
                    <a:pt x="266024" y="5716"/>
                  </a:lnTo>
                  <a:lnTo>
                    <a:pt x="311573" y="21998"/>
                  </a:lnTo>
                  <a:lnTo>
                    <a:pt x="351755" y="47546"/>
                  </a:lnTo>
                  <a:lnTo>
                    <a:pt x="385269" y="81060"/>
                  </a:lnTo>
                  <a:lnTo>
                    <a:pt x="410817" y="121242"/>
                  </a:lnTo>
                  <a:lnTo>
                    <a:pt x="427099" y="166791"/>
                  </a:lnTo>
                  <a:lnTo>
                    <a:pt x="432816" y="216407"/>
                  </a:lnTo>
                  <a:lnTo>
                    <a:pt x="427099" y="266024"/>
                  </a:lnTo>
                  <a:lnTo>
                    <a:pt x="410817" y="311573"/>
                  </a:lnTo>
                  <a:lnTo>
                    <a:pt x="385269" y="351755"/>
                  </a:lnTo>
                  <a:lnTo>
                    <a:pt x="351755" y="385269"/>
                  </a:lnTo>
                  <a:lnTo>
                    <a:pt x="311573" y="410817"/>
                  </a:lnTo>
                  <a:lnTo>
                    <a:pt x="266024" y="427099"/>
                  </a:lnTo>
                  <a:lnTo>
                    <a:pt x="216407" y="432815"/>
                  </a:lnTo>
                  <a:lnTo>
                    <a:pt x="166791" y="427099"/>
                  </a:lnTo>
                  <a:lnTo>
                    <a:pt x="121242" y="410817"/>
                  </a:lnTo>
                  <a:lnTo>
                    <a:pt x="81060" y="385269"/>
                  </a:lnTo>
                  <a:lnTo>
                    <a:pt x="47546" y="351755"/>
                  </a:lnTo>
                  <a:lnTo>
                    <a:pt x="21998" y="311573"/>
                  </a:lnTo>
                  <a:lnTo>
                    <a:pt x="5716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47243" y="2889249"/>
            <a:ext cx="878840" cy="5111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914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January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ts val="1914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043554" y="2852166"/>
            <a:ext cx="878840" cy="7569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1853310" y="3896105"/>
            <a:ext cx="63500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616577" y="3876547"/>
            <a:ext cx="51435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949822" y="2871597"/>
            <a:ext cx="51308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176643" y="3844797"/>
            <a:ext cx="75692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385175" y="2889249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November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9770109" y="3856990"/>
            <a:ext cx="1000760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December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160020" y="62484"/>
            <a:ext cx="11343640" cy="6292850"/>
            <a:chOff x="160020" y="62484"/>
            <a:chExt cx="11343640" cy="6292850"/>
          </a:xfrm>
        </p:grpSpPr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2811" y="379475"/>
              <a:ext cx="2023872" cy="2336291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19884" y="2683763"/>
              <a:ext cx="105156" cy="790955"/>
            </a:xfrm>
            <a:prstGeom prst="rect">
              <a:avLst/>
            </a:prstGeom>
          </p:spPr>
        </p:pic>
        <p:sp>
          <p:nvSpPr>
            <p:cNvPr id="41" name="object 41" descr=""/>
            <p:cNvSpPr/>
            <p:nvPr/>
          </p:nvSpPr>
          <p:spPr>
            <a:xfrm>
              <a:off x="2172462" y="2716529"/>
              <a:ext cx="0" cy="699135"/>
            </a:xfrm>
            <a:custGeom>
              <a:avLst/>
              <a:gdLst/>
              <a:ahLst/>
              <a:cxnLst/>
              <a:rect l="l" t="t" r="r" b="b"/>
              <a:pathLst>
                <a:path w="0" h="699135">
                  <a:moveTo>
                    <a:pt x="0" y="698754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8284" y="3851148"/>
              <a:ext cx="105156" cy="691895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800861" y="3870198"/>
              <a:ext cx="0" cy="600075"/>
            </a:xfrm>
            <a:custGeom>
              <a:avLst/>
              <a:gdLst/>
              <a:ahLst/>
              <a:cxnLst/>
              <a:rect l="l" t="t" r="r" b="b"/>
              <a:pathLst>
                <a:path w="0" h="600075">
                  <a:moveTo>
                    <a:pt x="0" y="0"/>
                  </a:moveTo>
                  <a:lnTo>
                    <a:pt x="0" y="59982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66287" y="4419599"/>
              <a:ext cx="2083308" cy="1935480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4908" y="3832860"/>
              <a:ext cx="105155" cy="608076"/>
            </a:xfrm>
            <a:prstGeom prst="rect">
              <a:avLst/>
            </a:prstGeom>
          </p:spPr>
        </p:pic>
        <p:sp>
          <p:nvSpPr>
            <p:cNvPr id="46" name="object 46" descr=""/>
            <p:cNvSpPr/>
            <p:nvPr/>
          </p:nvSpPr>
          <p:spPr>
            <a:xfrm>
              <a:off x="3507485" y="3865625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47743" y="62484"/>
              <a:ext cx="2205228" cy="2741675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94504" y="2772156"/>
              <a:ext cx="105155" cy="608076"/>
            </a:xfrm>
            <a:prstGeom prst="rect">
              <a:avLst/>
            </a:prstGeom>
          </p:spPr>
        </p:pic>
        <p:sp>
          <p:nvSpPr>
            <p:cNvPr id="49" name="object 49" descr=""/>
            <p:cNvSpPr/>
            <p:nvPr/>
          </p:nvSpPr>
          <p:spPr>
            <a:xfrm>
              <a:off x="4847081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30596" y="4419599"/>
              <a:ext cx="1644396" cy="1912620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53911" y="3814572"/>
              <a:ext cx="105155" cy="608076"/>
            </a:xfrm>
            <a:prstGeom prst="rect">
              <a:avLst/>
            </a:prstGeom>
          </p:spPr>
        </p:pic>
        <p:sp>
          <p:nvSpPr>
            <p:cNvPr id="52" name="object 52" descr=""/>
            <p:cNvSpPr/>
            <p:nvPr/>
          </p:nvSpPr>
          <p:spPr>
            <a:xfrm>
              <a:off x="6206490" y="3847337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03491" y="422147"/>
              <a:ext cx="1965959" cy="2302764"/>
            </a:xfrm>
            <a:prstGeom prst="rect">
              <a:avLst/>
            </a:prstGeom>
          </p:spPr>
        </p:pic>
        <p:pic>
          <p:nvPicPr>
            <p:cNvPr id="54" name="object 5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91984" y="2808732"/>
              <a:ext cx="105155" cy="608076"/>
            </a:xfrm>
            <a:prstGeom prst="rect">
              <a:avLst/>
            </a:prstGeom>
          </p:spPr>
        </p:pic>
        <p:sp>
          <p:nvSpPr>
            <p:cNvPr id="55" name="object 55" descr=""/>
            <p:cNvSpPr/>
            <p:nvPr/>
          </p:nvSpPr>
          <p:spPr>
            <a:xfrm>
              <a:off x="7544562" y="2841498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196072" y="4430268"/>
              <a:ext cx="1783079" cy="1505712"/>
            </a:xfrm>
            <a:prstGeom prst="rect">
              <a:avLst/>
            </a:prstGeom>
          </p:spPr>
        </p:pic>
        <p:pic>
          <p:nvPicPr>
            <p:cNvPr id="57" name="object 5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19388" y="3848099"/>
              <a:ext cx="105155" cy="608076"/>
            </a:xfrm>
            <a:prstGeom prst="rect">
              <a:avLst/>
            </a:prstGeom>
          </p:spPr>
        </p:pic>
        <p:sp>
          <p:nvSpPr>
            <p:cNvPr id="58" name="object 58" descr=""/>
            <p:cNvSpPr/>
            <p:nvPr/>
          </p:nvSpPr>
          <p:spPr>
            <a:xfrm>
              <a:off x="8871965" y="3880866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1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9" name="object 5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13976" y="894587"/>
              <a:ext cx="1789176" cy="1851660"/>
            </a:xfrm>
            <a:prstGeom prst="rect">
              <a:avLst/>
            </a:prstGeom>
          </p:spPr>
        </p:pic>
        <p:pic>
          <p:nvPicPr>
            <p:cNvPr id="60" name="object 6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18420" y="2772156"/>
              <a:ext cx="105155" cy="608076"/>
            </a:xfrm>
            <a:prstGeom prst="rect">
              <a:avLst/>
            </a:prstGeom>
          </p:spPr>
        </p:pic>
        <p:sp>
          <p:nvSpPr>
            <p:cNvPr id="61" name="object 61" descr=""/>
            <p:cNvSpPr/>
            <p:nvPr/>
          </p:nvSpPr>
          <p:spPr>
            <a:xfrm>
              <a:off x="10270998" y="2804922"/>
              <a:ext cx="0" cy="515620"/>
            </a:xfrm>
            <a:custGeom>
              <a:avLst/>
              <a:gdLst/>
              <a:ahLst/>
              <a:cxnLst/>
              <a:rect l="l" t="t" r="r" b="b"/>
              <a:pathLst>
                <a:path w="0" h="515620">
                  <a:moveTo>
                    <a:pt x="0" y="51511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2" name="object 6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0020" y="4578095"/>
              <a:ext cx="2170176" cy="158648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64" name="object 64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8827" y="233859"/>
            <a:ext cx="9951085" cy="64173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25">
              <a:lnSpc>
                <a:spcPts val="4385"/>
              </a:lnSpc>
            </a:pPr>
            <a:r>
              <a:rPr dirty="0" sz="3200" spc="-145" b="1">
                <a:latin typeface="Arial"/>
                <a:cs typeface="Arial"/>
              </a:rPr>
              <a:t>Structure</a:t>
            </a:r>
            <a:r>
              <a:rPr dirty="0" sz="3200" spc="-35" b="1">
                <a:latin typeface="Arial"/>
                <a:cs typeface="Arial"/>
              </a:rPr>
              <a:t> </a:t>
            </a:r>
            <a:r>
              <a:rPr dirty="0" sz="3200" spc="-145" b="1">
                <a:latin typeface="Arial"/>
                <a:cs typeface="Arial"/>
              </a:rPr>
              <a:t>of</a:t>
            </a:r>
            <a:r>
              <a:rPr dirty="0" sz="3200" b="1">
                <a:latin typeface="Arial"/>
                <a:cs typeface="Arial"/>
              </a:rPr>
              <a:t> </a:t>
            </a:r>
            <a:r>
              <a:rPr dirty="0" sz="3200" spc="-465" b="1">
                <a:latin typeface="Arial"/>
                <a:cs typeface="Arial"/>
              </a:rPr>
              <a:t>t</a:t>
            </a:r>
            <a:r>
              <a:rPr dirty="0" sz="3200" spc="-445" b="1">
                <a:latin typeface="Arial"/>
                <a:cs typeface="Arial"/>
              </a:rPr>
              <a:t>h</a:t>
            </a:r>
            <a:r>
              <a:rPr dirty="0" sz="3200" spc="-1135" b="1">
                <a:latin typeface="Arial"/>
                <a:cs typeface="Arial"/>
              </a:rPr>
              <a:t>e</a:t>
            </a:r>
            <a:r>
              <a:rPr dirty="0" baseline="-37615" sz="7200" spc="-2415" b="1">
                <a:solidFill>
                  <a:srgbClr val="D5DCE4"/>
                </a:solidFill>
                <a:latin typeface="Tahoma"/>
                <a:cs typeface="Tahoma"/>
              </a:rPr>
              <a:t>H</a:t>
            </a:r>
            <a:r>
              <a:rPr dirty="0" sz="3200" spc="-1635" b="1">
                <a:latin typeface="Arial"/>
                <a:cs typeface="Arial"/>
              </a:rPr>
              <a:t>g</a:t>
            </a:r>
            <a:r>
              <a:rPr dirty="0" baseline="-37615" sz="7200" spc="-2715" b="1">
                <a:solidFill>
                  <a:srgbClr val="D5DCE4"/>
                </a:solidFill>
                <a:latin typeface="Tahoma"/>
                <a:cs typeface="Tahoma"/>
              </a:rPr>
              <a:t>o</a:t>
            </a:r>
            <a:r>
              <a:rPr dirty="0" sz="3200" spc="-1360" b="1">
                <a:latin typeface="Arial"/>
                <a:cs typeface="Arial"/>
              </a:rPr>
              <a:t>a</a:t>
            </a:r>
            <a:r>
              <a:rPr dirty="0" baseline="-37615" sz="7200" spc="-4950" b="1">
                <a:solidFill>
                  <a:srgbClr val="D5DCE4"/>
                </a:solidFill>
                <a:latin typeface="Tahoma"/>
                <a:cs typeface="Tahoma"/>
              </a:rPr>
              <a:t>w</a:t>
            </a:r>
            <a:r>
              <a:rPr dirty="0" sz="3200" spc="-450" b="1">
                <a:latin typeface="Arial"/>
                <a:cs typeface="Arial"/>
              </a:rPr>
              <a:t>m</a:t>
            </a:r>
            <a:r>
              <a:rPr dirty="0" sz="3200" spc="-2225" b="1">
                <a:latin typeface="Arial"/>
                <a:cs typeface="Arial"/>
              </a:rPr>
              <a:t>e</a:t>
            </a:r>
            <a:r>
              <a:rPr dirty="0" baseline="-37615" sz="7200" spc="-697" b="1">
                <a:solidFill>
                  <a:srgbClr val="D5DCE4"/>
                </a:solidFill>
                <a:latin typeface="Tahoma"/>
                <a:cs typeface="Tahoma"/>
              </a:rPr>
              <a:t>di</a:t>
            </a:r>
            <a:r>
              <a:rPr dirty="0" baseline="-37615" sz="7200" spc="-682" b="1">
                <a:solidFill>
                  <a:srgbClr val="D5DCE4"/>
                </a:solidFill>
                <a:latin typeface="Tahoma"/>
                <a:cs typeface="Tahoma"/>
              </a:rPr>
              <a:t>d</a:t>
            </a:r>
            <a:r>
              <a:rPr dirty="0" baseline="-37615" sz="7200" spc="-622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979" b="1">
                <a:solidFill>
                  <a:srgbClr val="D5DCE4"/>
                </a:solidFill>
                <a:latin typeface="Tahoma"/>
                <a:cs typeface="Tahoma"/>
              </a:rPr>
              <a:t>we</a:t>
            </a:r>
            <a:r>
              <a:rPr dirty="0" baseline="-37615" sz="7200" spc="-615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342" b="1">
                <a:solidFill>
                  <a:srgbClr val="D5DCE4"/>
                </a:solidFill>
                <a:latin typeface="Tahoma"/>
                <a:cs typeface="Tahoma"/>
              </a:rPr>
              <a:t>get</a:t>
            </a:r>
            <a:r>
              <a:rPr dirty="0" baseline="-37615" sz="7200" spc="-607" b="1">
                <a:solidFill>
                  <a:srgbClr val="D5DCE4"/>
                </a:solidFill>
                <a:latin typeface="Tahoma"/>
                <a:cs typeface="Tahoma"/>
              </a:rPr>
              <a:t> </a:t>
            </a:r>
            <a:r>
              <a:rPr dirty="0" baseline="-37615" sz="7200" spc="-1185" b="1">
                <a:solidFill>
                  <a:srgbClr val="D5DCE4"/>
                </a:solidFill>
                <a:latin typeface="Tahoma"/>
                <a:cs typeface="Tahoma"/>
              </a:rPr>
              <a:t>there?</a:t>
            </a:r>
            <a:endParaRPr baseline="-37615" sz="7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3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130"/>
              </a:spcBef>
            </a:pPr>
            <a:endParaRPr sz="3200">
              <a:latin typeface="Tahoma"/>
              <a:cs typeface="Tahoma"/>
            </a:endParaRPr>
          </a:p>
          <a:p>
            <a:pPr algn="r">
              <a:lnSpc>
                <a:spcPct val="100000"/>
              </a:lnSpc>
            </a:pPr>
            <a:r>
              <a:rPr dirty="0" sz="1200">
                <a:latin typeface="Arial MT"/>
                <a:cs typeface="Arial MT"/>
              </a:rPr>
              <a:t>SDW</a:t>
            </a:r>
            <a:r>
              <a:rPr dirty="0" sz="1200" spc="-25">
                <a:latin typeface="Arial MT"/>
                <a:cs typeface="Arial MT"/>
              </a:rPr>
              <a:t> </a:t>
            </a:r>
            <a:r>
              <a:rPr dirty="0" sz="1200">
                <a:latin typeface="Arial MT"/>
                <a:cs typeface="Arial MT"/>
              </a:rPr>
              <a:t>|</a:t>
            </a:r>
            <a:r>
              <a:rPr dirty="0" sz="1200" spc="5">
                <a:latin typeface="Arial MT"/>
                <a:cs typeface="Arial MT"/>
              </a:rPr>
              <a:t> </a:t>
            </a:r>
            <a:r>
              <a:rPr dirty="0" sz="1200" spc="-10">
                <a:latin typeface="Arial MT"/>
                <a:cs typeface="Arial MT"/>
              </a:rPr>
              <a:t>13.06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873233" y="3246882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7238238" y="3246882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284982" y="3246882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5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1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5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919978" y="3246882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0" y="158495"/>
                </a:moveTo>
                <a:lnTo>
                  <a:pt x="8083" y="108411"/>
                </a:lnTo>
                <a:lnTo>
                  <a:pt x="30589" y="64904"/>
                </a:lnTo>
                <a:lnTo>
                  <a:pt x="64904" y="30589"/>
                </a:lnTo>
                <a:lnTo>
                  <a:pt x="108411" y="8083"/>
                </a:lnTo>
                <a:lnTo>
                  <a:pt x="158496" y="0"/>
                </a:lnTo>
                <a:lnTo>
                  <a:pt x="208580" y="8083"/>
                </a:lnTo>
                <a:lnTo>
                  <a:pt x="252087" y="30589"/>
                </a:lnTo>
                <a:lnTo>
                  <a:pt x="286402" y="64904"/>
                </a:lnTo>
                <a:lnTo>
                  <a:pt x="308908" y="108411"/>
                </a:lnTo>
                <a:lnTo>
                  <a:pt x="316992" y="158495"/>
                </a:lnTo>
                <a:lnTo>
                  <a:pt x="308908" y="208580"/>
                </a:lnTo>
                <a:lnTo>
                  <a:pt x="286402" y="252087"/>
                </a:lnTo>
                <a:lnTo>
                  <a:pt x="252087" y="286402"/>
                </a:lnTo>
                <a:lnTo>
                  <a:pt x="208580" y="308908"/>
                </a:lnTo>
                <a:lnTo>
                  <a:pt x="158496" y="316991"/>
                </a:lnTo>
                <a:lnTo>
                  <a:pt x="108411" y="308908"/>
                </a:lnTo>
                <a:lnTo>
                  <a:pt x="64904" y="286402"/>
                </a:lnTo>
                <a:lnTo>
                  <a:pt x="30589" y="252087"/>
                </a:lnTo>
                <a:lnTo>
                  <a:pt x="8083" y="208580"/>
                </a:lnTo>
                <a:lnTo>
                  <a:pt x="0" y="158495"/>
                </a:lnTo>
                <a:close/>
              </a:path>
            </a:pathLst>
          </a:custGeom>
          <a:ln w="25908">
            <a:solidFill>
              <a:srgbClr val="DDDDDD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-10160" y="0"/>
            <a:ext cx="12202160" cy="6858000"/>
            <a:chOff x="-10160" y="0"/>
            <a:chExt cx="12202160" cy="685800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2983" y="5769862"/>
              <a:ext cx="1658112" cy="961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970026" y="3571494"/>
              <a:ext cx="9451340" cy="0"/>
            </a:xfrm>
            <a:custGeom>
              <a:avLst/>
              <a:gdLst/>
              <a:ahLst/>
              <a:cxnLst/>
              <a:rect l="l" t="t" r="r" b="b"/>
              <a:pathLst>
                <a:path w="9451340" h="0">
                  <a:moveTo>
                    <a:pt x="0" y="0"/>
                  </a:moveTo>
                  <a:lnTo>
                    <a:pt x="9451340" y="0"/>
                  </a:lnTo>
                </a:path>
              </a:pathLst>
            </a:custGeom>
            <a:ln w="19812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361645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0"/>
              <a:ext cx="12192000" cy="3554095"/>
            </a:xfrm>
            <a:custGeom>
              <a:avLst/>
              <a:gdLst/>
              <a:ahLst/>
              <a:cxnLst/>
              <a:rect l="l" t="t" r="r" b="b"/>
              <a:pathLst>
                <a:path w="12192000" h="3554095">
                  <a:moveTo>
                    <a:pt x="0" y="3553967"/>
                  </a:moveTo>
                  <a:lnTo>
                    <a:pt x="12192000" y="35539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5539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0" y="3571494"/>
              <a:ext cx="933450" cy="0"/>
            </a:xfrm>
            <a:custGeom>
              <a:avLst/>
              <a:gdLst/>
              <a:ahLst/>
              <a:cxnLst/>
              <a:rect l="l" t="t" r="r" b="b"/>
              <a:pathLst>
                <a:path w="933450" h="0">
                  <a:moveTo>
                    <a:pt x="0" y="0"/>
                  </a:moveTo>
                  <a:lnTo>
                    <a:pt x="933424" y="0"/>
                  </a:lnTo>
                </a:path>
              </a:pathLst>
            </a:custGeom>
            <a:ln w="19812">
              <a:solidFill>
                <a:srgbClr val="DDDDDD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38734" y="3379470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5" y="0"/>
                  </a:moveTo>
                  <a:lnTo>
                    <a:pt x="166199" y="5716"/>
                  </a:lnTo>
                  <a:lnTo>
                    <a:pt x="120809" y="21998"/>
                  </a:lnTo>
                  <a:lnTo>
                    <a:pt x="80769" y="47546"/>
                  </a:lnTo>
                  <a:lnTo>
                    <a:pt x="47374" y="81060"/>
                  </a:lnTo>
                  <a:lnTo>
                    <a:pt x="21918" y="121242"/>
                  </a:lnTo>
                  <a:lnTo>
                    <a:pt x="5695" y="166791"/>
                  </a:lnTo>
                  <a:lnTo>
                    <a:pt x="0" y="216407"/>
                  </a:lnTo>
                  <a:lnTo>
                    <a:pt x="5695" y="266024"/>
                  </a:lnTo>
                  <a:lnTo>
                    <a:pt x="21918" y="311573"/>
                  </a:lnTo>
                  <a:lnTo>
                    <a:pt x="47374" y="351755"/>
                  </a:lnTo>
                  <a:lnTo>
                    <a:pt x="80769" y="385269"/>
                  </a:lnTo>
                  <a:lnTo>
                    <a:pt x="120809" y="410817"/>
                  </a:lnTo>
                  <a:lnTo>
                    <a:pt x="166199" y="427099"/>
                  </a:lnTo>
                  <a:lnTo>
                    <a:pt x="215645" y="432815"/>
                  </a:lnTo>
                  <a:lnTo>
                    <a:pt x="265092" y="427099"/>
                  </a:lnTo>
                  <a:lnTo>
                    <a:pt x="310482" y="410817"/>
                  </a:lnTo>
                  <a:lnTo>
                    <a:pt x="350522" y="385269"/>
                  </a:lnTo>
                  <a:lnTo>
                    <a:pt x="383917" y="351755"/>
                  </a:lnTo>
                  <a:lnTo>
                    <a:pt x="409373" y="311573"/>
                  </a:lnTo>
                  <a:lnTo>
                    <a:pt x="425596" y="266024"/>
                  </a:lnTo>
                  <a:lnTo>
                    <a:pt x="431291" y="216407"/>
                  </a:lnTo>
                  <a:lnTo>
                    <a:pt x="425596" y="166791"/>
                  </a:lnTo>
                  <a:lnTo>
                    <a:pt x="409373" y="121242"/>
                  </a:lnTo>
                  <a:lnTo>
                    <a:pt x="383917" y="81060"/>
                  </a:lnTo>
                  <a:lnTo>
                    <a:pt x="350522" y="47546"/>
                  </a:lnTo>
                  <a:lnTo>
                    <a:pt x="310482" y="21998"/>
                  </a:lnTo>
                  <a:lnTo>
                    <a:pt x="265092" y="5716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38734" y="3379470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5" y="166791"/>
                  </a:lnTo>
                  <a:lnTo>
                    <a:pt x="21918" y="121242"/>
                  </a:lnTo>
                  <a:lnTo>
                    <a:pt x="47374" y="81060"/>
                  </a:lnTo>
                  <a:lnTo>
                    <a:pt x="80769" y="47546"/>
                  </a:lnTo>
                  <a:lnTo>
                    <a:pt x="120809" y="21998"/>
                  </a:lnTo>
                  <a:lnTo>
                    <a:pt x="166199" y="5716"/>
                  </a:lnTo>
                  <a:lnTo>
                    <a:pt x="215645" y="0"/>
                  </a:lnTo>
                  <a:lnTo>
                    <a:pt x="265092" y="5716"/>
                  </a:lnTo>
                  <a:lnTo>
                    <a:pt x="310482" y="21998"/>
                  </a:lnTo>
                  <a:lnTo>
                    <a:pt x="350522" y="47546"/>
                  </a:lnTo>
                  <a:lnTo>
                    <a:pt x="383917" y="81060"/>
                  </a:lnTo>
                  <a:lnTo>
                    <a:pt x="409373" y="121242"/>
                  </a:lnTo>
                  <a:lnTo>
                    <a:pt x="425596" y="166791"/>
                  </a:lnTo>
                  <a:lnTo>
                    <a:pt x="431291" y="216407"/>
                  </a:lnTo>
                  <a:lnTo>
                    <a:pt x="425596" y="266024"/>
                  </a:lnTo>
                  <a:lnTo>
                    <a:pt x="409373" y="311573"/>
                  </a:lnTo>
                  <a:lnTo>
                    <a:pt x="383917" y="351755"/>
                  </a:lnTo>
                  <a:lnTo>
                    <a:pt x="350522" y="385269"/>
                  </a:lnTo>
                  <a:lnTo>
                    <a:pt x="310482" y="410817"/>
                  </a:lnTo>
                  <a:lnTo>
                    <a:pt x="265092" y="427099"/>
                  </a:lnTo>
                  <a:lnTo>
                    <a:pt x="215645" y="432815"/>
                  </a:lnTo>
                  <a:lnTo>
                    <a:pt x="166199" y="427099"/>
                  </a:lnTo>
                  <a:lnTo>
                    <a:pt x="120809" y="410817"/>
                  </a:lnTo>
                  <a:lnTo>
                    <a:pt x="80769" y="385269"/>
                  </a:lnTo>
                  <a:lnTo>
                    <a:pt x="47374" y="351755"/>
                  </a:lnTo>
                  <a:lnTo>
                    <a:pt x="21918" y="311573"/>
                  </a:lnTo>
                  <a:lnTo>
                    <a:pt x="5695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893569" y="3379470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215646" y="0"/>
                  </a:moveTo>
                  <a:lnTo>
                    <a:pt x="166191" y="5716"/>
                  </a:lnTo>
                  <a:lnTo>
                    <a:pt x="120798" y="21998"/>
                  </a:lnTo>
                  <a:lnTo>
                    <a:pt x="80758" y="47546"/>
                  </a:lnTo>
                  <a:lnTo>
                    <a:pt x="47366" y="81060"/>
                  </a:lnTo>
                  <a:lnTo>
                    <a:pt x="21913" y="121242"/>
                  </a:lnTo>
                  <a:lnTo>
                    <a:pt x="5693" y="166791"/>
                  </a:lnTo>
                  <a:lnTo>
                    <a:pt x="0" y="216407"/>
                  </a:lnTo>
                  <a:lnTo>
                    <a:pt x="5693" y="266024"/>
                  </a:lnTo>
                  <a:lnTo>
                    <a:pt x="21913" y="311573"/>
                  </a:lnTo>
                  <a:lnTo>
                    <a:pt x="47366" y="351755"/>
                  </a:lnTo>
                  <a:lnTo>
                    <a:pt x="80758" y="385269"/>
                  </a:lnTo>
                  <a:lnTo>
                    <a:pt x="120798" y="410817"/>
                  </a:lnTo>
                  <a:lnTo>
                    <a:pt x="166191" y="427099"/>
                  </a:lnTo>
                  <a:lnTo>
                    <a:pt x="215646" y="432815"/>
                  </a:lnTo>
                  <a:lnTo>
                    <a:pt x="265100" y="427099"/>
                  </a:lnTo>
                  <a:lnTo>
                    <a:pt x="310493" y="410817"/>
                  </a:lnTo>
                  <a:lnTo>
                    <a:pt x="350533" y="385269"/>
                  </a:lnTo>
                  <a:lnTo>
                    <a:pt x="383925" y="351755"/>
                  </a:lnTo>
                  <a:lnTo>
                    <a:pt x="409378" y="311573"/>
                  </a:lnTo>
                  <a:lnTo>
                    <a:pt x="425598" y="266024"/>
                  </a:lnTo>
                  <a:lnTo>
                    <a:pt x="431292" y="216407"/>
                  </a:lnTo>
                  <a:lnTo>
                    <a:pt x="425598" y="166791"/>
                  </a:lnTo>
                  <a:lnTo>
                    <a:pt x="409378" y="121242"/>
                  </a:lnTo>
                  <a:lnTo>
                    <a:pt x="383925" y="81060"/>
                  </a:lnTo>
                  <a:lnTo>
                    <a:pt x="350533" y="47546"/>
                  </a:lnTo>
                  <a:lnTo>
                    <a:pt x="310493" y="21998"/>
                  </a:lnTo>
                  <a:lnTo>
                    <a:pt x="265100" y="5716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893569" y="3379470"/>
              <a:ext cx="431800" cy="433070"/>
            </a:xfrm>
            <a:custGeom>
              <a:avLst/>
              <a:gdLst/>
              <a:ahLst/>
              <a:cxnLst/>
              <a:rect l="l" t="t" r="r" b="b"/>
              <a:pathLst>
                <a:path w="431800" h="433070">
                  <a:moveTo>
                    <a:pt x="0" y="216407"/>
                  </a:moveTo>
                  <a:lnTo>
                    <a:pt x="5693" y="166791"/>
                  </a:lnTo>
                  <a:lnTo>
                    <a:pt x="21913" y="121242"/>
                  </a:lnTo>
                  <a:lnTo>
                    <a:pt x="47366" y="81060"/>
                  </a:lnTo>
                  <a:lnTo>
                    <a:pt x="80758" y="47546"/>
                  </a:lnTo>
                  <a:lnTo>
                    <a:pt x="120798" y="21998"/>
                  </a:lnTo>
                  <a:lnTo>
                    <a:pt x="166191" y="5716"/>
                  </a:lnTo>
                  <a:lnTo>
                    <a:pt x="215646" y="0"/>
                  </a:lnTo>
                  <a:lnTo>
                    <a:pt x="265100" y="5716"/>
                  </a:lnTo>
                  <a:lnTo>
                    <a:pt x="310493" y="21998"/>
                  </a:lnTo>
                  <a:lnTo>
                    <a:pt x="350533" y="47546"/>
                  </a:lnTo>
                  <a:lnTo>
                    <a:pt x="383925" y="81060"/>
                  </a:lnTo>
                  <a:lnTo>
                    <a:pt x="409378" y="121242"/>
                  </a:lnTo>
                  <a:lnTo>
                    <a:pt x="425598" y="166791"/>
                  </a:lnTo>
                  <a:lnTo>
                    <a:pt x="431292" y="216407"/>
                  </a:lnTo>
                  <a:lnTo>
                    <a:pt x="425598" y="266024"/>
                  </a:lnTo>
                  <a:lnTo>
                    <a:pt x="409378" y="311573"/>
                  </a:lnTo>
                  <a:lnTo>
                    <a:pt x="383925" y="351755"/>
                  </a:lnTo>
                  <a:lnTo>
                    <a:pt x="350533" y="385269"/>
                  </a:lnTo>
                  <a:lnTo>
                    <a:pt x="310493" y="410817"/>
                  </a:lnTo>
                  <a:lnTo>
                    <a:pt x="265100" y="427099"/>
                  </a:lnTo>
                  <a:lnTo>
                    <a:pt x="215646" y="432815"/>
                  </a:lnTo>
                  <a:lnTo>
                    <a:pt x="166191" y="427099"/>
                  </a:lnTo>
                  <a:lnTo>
                    <a:pt x="120798" y="410817"/>
                  </a:lnTo>
                  <a:lnTo>
                    <a:pt x="80758" y="385269"/>
                  </a:lnTo>
                  <a:lnTo>
                    <a:pt x="47366" y="351755"/>
                  </a:lnTo>
                  <a:lnTo>
                    <a:pt x="21913" y="311573"/>
                  </a:lnTo>
                  <a:lnTo>
                    <a:pt x="5693" y="266024"/>
                  </a:lnTo>
                  <a:lnTo>
                    <a:pt x="0" y="216407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3248405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7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7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3248405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7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7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610861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5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10861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5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44361" y="3356609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6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6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1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44361" y="3356609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6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1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6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276337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7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7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5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276337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7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5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7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609837" y="3356609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645" y="0"/>
                  </a:moveTo>
                  <a:lnTo>
                    <a:pt x="166191" y="5693"/>
                  </a:lnTo>
                  <a:lnTo>
                    <a:pt x="120798" y="21913"/>
                  </a:lnTo>
                  <a:lnTo>
                    <a:pt x="80758" y="47366"/>
                  </a:lnTo>
                  <a:lnTo>
                    <a:pt x="47366" y="80758"/>
                  </a:lnTo>
                  <a:lnTo>
                    <a:pt x="21913" y="120798"/>
                  </a:lnTo>
                  <a:lnTo>
                    <a:pt x="5693" y="166191"/>
                  </a:lnTo>
                  <a:lnTo>
                    <a:pt x="0" y="215645"/>
                  </a:lnTo>
                  <a:lnTo>
                    <a:pt x="5693" y="265100"/>
                  </a:lnTo>
                  <a:lnTo>
                    <a:pt x="21913" y="310493"/>
                  </a:lnTo>
                  <a:lnTo>
                    <a:pt x="47366" y="350533"/>
                  </a:lnTo>
                  <a:lnTo>
                    <a:pt x="80758" y="383925"/>
                  </a:lnTo>
                  <a:lnTo>
                    <a:pt x="120798" y="409378"/>
                  </a:lnTo>
                  <a:lnTo>
                    <a:pt x="166191" y="425598"/>
                  </a:lnTo>
                  <a:lnTo>
                    <a:pt x="215645" y="431291"/>
                  </a:lnTo>
                  <a:lnTo>
                    <a:pt x="265100" y="425598"/>
                  </a:lnTo>
                  <a:lnTo>
                    <a:pt x="310493" y="409378"/>
                  </a:lnTo>
                  <a:lnTo>
                    <a:pt x="350533" y="383925"/>
                  </a:lnTo>
                  <a:lnTo>
                    <a:pt x="383925" y="350533"/>
                  </a:lnTo>
                  <a:lnTo>
                    <a:pt x="409378" y="310493"/>
                  </a:lnTo>
                  <a:lnTo>
                    <a:pt x="425598" y="265100"/>
                  </a:lnTo>
                  <a:lnTo>
                    <a:pt x="431291" y="215645"/>
                  </a:lnTo>
                  <a:lnTo>
                    <a:pt x="425598" y="166191"/>
                  </a:lnTo>
                  <a:lnTo>
                    <a:pt x="409378" y="120798"/>
                  </a:lnTo>
                  <a:lnTo>
                    <a:pt x="383925" y="80758"/>
                  </a:lnTo>
                  <a:lnTo>
                    <a:pt x="350533" y="47366"/>
                  </a:lnTo>
                  <a:lnTo>
                    <a:pt x="310493" y="21913"/>
                  </a:lnTo>
                  <a:lnTo>
                    <a:pt x="265100" y="5693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8609837" y="3356609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0" y="215645"/>
                  </a:moveTo>
                  <a:lnTo>
                    <a:pt x="5693" y="166191"/>
                  </a:lnTo>
                  <a:lnTo>
                    <a:pt x="21913" y="120798"/>
                  </a:lnTo>
                  <a:lnTo>
                    <a:pt x="47366" y="80758"/>
                  </a:lnTo>
                  <a:lnTo>
                    <a:pt x="80758" y="47366"/>
                  </a:lnTo>
                  <a:lnTo>
                    <a:pt x="120798" y="21913"/>
                  </a:lnTo>
                  <a:lnTo>
                    <a:pt x="166191" y="5693"/>
                  </a:lnTo>
                  <a:lnTo>
                    <a:pt x="215645" y="0"/>
                  </a:lnTo>
                  <a:lnTo>
                    <a:pt x="265100" y="5693"/>
                  </a:lnTo>
                  <a:lnTo>
                    <a:pt x="310493" y="21913"/>
                  </a:lnTo>
                  <a:lnTo>
                    <a:pt x="350533" y="47366"/>
                  </a:lnTo>
                  <a:lnTo>
                    <a:pt x="383925" y="80758"/>
                  </a:lnTo>
                  <a:lnTo>
                    <a:pt x="409378" y="120798"/>
                  </a:lnTo>
                  <a:lnTo>
                    <a:pt x="425598" y="166191"/>
                  </a:lnTo>
                  <a:lnTo>
                    <a:pt x="431291" y="215645"/>
                  </a:lnTo>
                  <a:lnTo>
                    <a:pt x="425598" y="265100"/>
                  </a:lnTo>
                  <a:lnTo>
                    <a:pt x="409378" y="310493"/>
                  </a:lnTo>
                  <a:lnTo>
                    <a:pt x="383925" y="350533"/>
                  </a:lnTo>
                  <a:lnTo>
                    <a:pt x="350533" y="383925"/>
                  </a:lnTo>
                  <a:lnTo>
                    <a:pt x="310493" y="409378"/>
                  </a:lnTo>
                  <a:lnTo>
                    <a:pt x="265100" y="425598"/>
                  </a:lnTo>
                  <a:lnTo>
                    <a:pt x="215645" y="431291"/>
                  </a:lnTo>
                  <a:lnTo>
                    <a:pt x="166191" y="425598"/>
                  </a:lnTo>
                  <a:lnTo>
                    <a:pt x="120798" y="409378"/>
                  </a:lnTo>
                  <a:lnTo>
                    <a:pt x="80758" y="383925"/>
                  </a:lnTo>
                  <a:lnTo>
                    <a:pt x="47366" y="350533"/>
                  </a:lnTo>
                  <a:lnTo>
                    <a:pt x="21913" y="310493"/>
                  </a:lnTo>
                  <a:lnTo>
                    <a:pt x="5693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9989058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216408" y="0"/>
                  </a:moveTo>
                  <a:lnTo>
                    <a:pt x="166791" y="5693"/>
                  </a:lnTo>
                  <a:lnTo>
                    <a:pt x="121242" y="21913"/>
                  </a:lnTo>
                  <a:lnTo>
                    <a:pt x="81060" y="47366"/>
                  </a:lnTo>
                  <a:lnTo>
                    <a:pt x="47546" y="80758"/>
                  </a:lnTo>
                  <a:lnTo>
                    <a:pt x="21998" y="120798"/>
                  </a:lnTo>
                  <a:lnTo>
                    <a:pt x="5716" y="166191"/>
                  </a:lnTo>
                  <a:lnTo>
                    <a:pt x="0" y="215645"/>
                  </a:lnTo>
                  <a:lnTo>
                    <a:pt x="5716" y="265100"/>
                  </a:lnTo>
                  <a:lnTo>
                    <a:pt x="21998" y="310493"/>
                  </a:lnTo>
                  <a:lnTo>
                    <a:pt x="47546" y="350533"/>
                  </a:lnTo>
                  <a:lnTo>
                    <a:pt x="81060" y="383925"/>
                  </a:lnTo>
                  <a:lnTo>
                    <a:pt x="121242" y="409378"/>
                  </a:lnTo>
                  <a:lnTo>
                    <a:pt x="166791" y="425598"/>
                  </a:lnTo>
                  <a:lnTo>
                    <a:pt x="216408" y="431291"/>
                  </a:lnTo>
                  <a:lnTo>
                    <a:pt x="266024" y="425598"/>
                  </a:lnTo>
                  <a:lnTo>
                    <a:pt x="311573" y="409378"/>
                  </a:lnTo>
                  <a:lnTo>
                    <a:pt x="351755" y="383925"/>
                  </a:lnTo>
                  <a:lnTo>
                    <a:pt x="385269" y="350533"/>
                  </a:lnTo>
                  <a:lnTo>
                    <a:pt x="410817" y="310493"/>
                  </a:lnTo>
                  <a:lnTo>
                    <a:pt x="427099" y="265100"/>
                  </a:lnTo>
                  <a:lnTo>
                    <a:pt x="432816" y="215645"/>
                  </a:lnTo>
                  <a:lnTo>
                    <a:pt x="427099" y="166191"/>
                  </a:lnTo>
                  <a:lnTo>
                    <a:pt x="410817" y="120798"/>
                  </a:lnTo>
                  <a:lnTo>
                    <a:pt x="385269" y="80758"/>
                  </a:lnTo>
                  <a:lnTo>
                    <a:pt x="351755" y="47366"/>
                  </a:lnTo>
                  <a:lnTo>
                    <a:pt x="311573" y="21913"/>
                  </a:lnTo>
                  <a:lnTo>
                    <a:pt x="266024" y="5693"/>
                  </a:lnTo>
                  <a:lnTo>
                    <a:pt x="21640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9989058" y="3356609"/>
              <a:ext cx="433070" cy="431800"/>
            </a:xfrm>
            <a:custGeom>
              <a:avLst/>
              <a:gdLst/>
              <a:ahLst/>
              <a:cxnLst/>
              <a:rect l="l" t="t" r="r" b="b"/>
              <a:pathLst>
                <a:path w="433070" h="431800">
                  <a:moveTo>
                    <a:pt x="0" y="215645"/>
                  </a:moveTo>
                  <a:lnTo>
                    <a:pt x="5716" y="166191"/>
                  </a:lnTo>
                  <a:lnTo>
                    <a:pt x="21998" y="120798"/>
                  </a:lnTo>
                  <a:lnTo>
                    <a:pt x="47546" y="80758"/>
                  </a:lnTo>
                  <a:lnTo>
                    <a:pt x="81060" y="47366"/>
                  </a:lnTo>
                  <a:lnTo>
                    <a:pt x="121242" y="21913"/>
                  </a:lnTo>
                  <a:lnTo>
                    <a:pt x="166791" y="5693"/>
                  </a:lnTo>
                  <a:lnTo>
                    <a:pt x="216408" y="0"/>
                  </a:lnTo>
                  <a:lnTo>
                    <a:pt x="266024" y="5693"/>
                  </a:lnTo>
                  <a:lnTo>
                    <a:pt x="311573" y="21913"/>
                  </a:lnTo>
                  <a:lnTo>
                    <a:pt x="351755" y="47366"/>
                  </a:lnTo>
                  <a:lnTo>
                    <a:pt x="385269" y="80758"/>
                  </a:lnTo>
                  <a:lnTo>
                    <a:pt x="410817" y="120798"/>
                  </a:lnTo>
                  <a:lnTo>
                    <a:pt x="427099" y="166191"/>
                  </a:lnTo>
                  <a:lnTo>
                    <a:pt x="432816" y="215645"/>
                  </a:lnTo>
                  <a:lnTo>
                    <a:pt x="427099" y="265100"/>
                  </a:lnTo>
                  <a:lnTo>
                    <a:pt x="410817" y="310493"/>
                  </a:lnTo>
                  <a:lnTo>
                    <a:pt x="385269" y="350533"/>
                  </a:lnTo>
                  <a:lnTo>
                    <a:pt x="351755" y="383925"/>
                  </a:lnTo>
                  <a:lnTo>
                    <a:pt x="311573" y="409378"/>
                  </a:lnTo>
                  <a:lnTo>
                    <a:pt x="266024" y="425598"/>
                  </a:lnTo>
                  <a:lnTo>
                    <a:pt x="216408" y="431291"/>
                  </a:lnTo>
                  <a:lnTo>
                    <a:pt x="166791" y="425598"/>
                  </a:lnTo>
                  <a:lnTo>
                    <a:pt x="121242" y="409378"/>
                  </a:lnTo>
                  <a:lnTo>
                    <a:pt x="81060" y="383925"/>
                  </a:lnTo>
                  <a:lnTo>
                    <a:pt x="47546" y="350533"/>
                  </a:lnTo>
                  <a:lnTo>
                    <a:pt x="21998" y="310493"/>
                  </a:lnTo>
                  <a:lnTo>
                    <a:pt x="5716" y="265100"/>
                  </a:lnTo>
                  <a:lnTo>
                    <a:pt x="0" y="215645"/>
                  </a:lnTo>
                  <a:close/>
                </a:path>
              </a:pathLst>
            </a:custGeom>
            <a:ln w="25908">
              <a:solidFill>
                <a:srgbClr val="DDDDD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2996310" y="2793237"/>
            <a:ext cx="87884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Februar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1806067" y="3837178"/>
            <a:ext cx="63500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March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4630673" y="3817747"/>
            <a:ext cx="39116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May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5902578" y="2812795"/>
            <a:ext cx="51308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129398" y="3785692"/>
            <a:ext cx="756920" cy="513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August</a:t>
            </a:r>
            <a:endParaRPr sz="16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2487548" y="528066"/>
            <a:ext cx="220091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88390" algn="l"/>
              </a:tabLst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computers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2487548" y="771905"/>
            <a:ext cx="79260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90345" algn="l"/>
                <a:tab pos="3089910" algn="l"/>
                <a:tab pos="4446270" algn="l"/>
                <a:tab pos="4824095" algn="l"/>
                <a:tab pos="5445760" algn="l"/>
                <a:tab pos="6435090" algn="l"/>
                <a:tab pos="7424420" algn="l"/>
              </a:tabLst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previously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intractable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problems.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A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25" b="1">
                <a:solidFill>
                  <a:srgbClr val="FFFFFF"/>
                </a:solidFill>
                <a:latin typeface="Courier New"/>
                <a:cs typeface="Courier New"/>
              </a:rPr>
              <a:t>few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 b="1">
                <a:solidFill>
                  <a:srgbClr val="FFFFFF"/>
                </a:solidFill>
                <a:latin typeface="Courier New"/>
                <a:cs typeface="Courier New"/>
              </a:rPr>
              <a:t>nation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 b="1">
                <a:solidFill>
                  <a:srgbClr val="FFFFFF"/>
                </a:solidFill>
                <a:latin typeface="Courier New"/>
                <a:cs typeface="Courier New"/>
              </a:rPr>
              <a:t>states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have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4886705" y="528066"/>
            <a:ext cx="6639559" cy="51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95"/>
              </a:spcBef>
              <a:tabLst>
                <a:tab pos="591185" algn="l"/>
                <a:tab pos="1666875" algn="l"/>
                <a:tab pos="2746375" algn="l"/>
                <a:tab pos="4802505" algn="l"/>
                <a:tab pos="5757545" algn="l"/>
              </a:tabLst>
            </a:pP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can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complex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computationally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tasks,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solving</a:t>
            </a:r>
            <a:endParaRPr sz="1600">
              <a:latin typeface="Courier New"/>
              <a:cs typeface="Courier New"/>
            </a:endParaRPr>
          </a:p>
          <a:p>
            <a:pPr algn="r" marR="6350">
              <a:lnSpc>
                <a:spcPct val="100000"/>
              </a:lnSpc>
            </a:pP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2487548" y="1015746"/>
            <a:ext cx="903986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computer</a:t>
            </a:r>
            <a:r>
              <a:rPr dirty="0" sz="1600" spc="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systems</a:t>
            </a:r>
            <a:r>
              <a:rPr dirty="0" sz="1600" spc="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operated</a:t>
            </a:r>
            <a:r>
              <a:rPr dirty="0" sz="1600" spc="1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by</a:t>
            </a:r>
            <a:r>
              <a:rPr dirty="0" sz="1600" spc="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research</a:t>
            </a:r>
            <a:r>
              <a:rPr dirty="0" sz="1600" spc="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institutions,</a:t>
            </a:r>
            <a:r>
              <a:rPr dirty="0" sz="1600" spc="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but</a:t>
            </a:r>
            <a:r>
              <a:rPr dirty="0" sz="1600" spc="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technology</a:t>
            </a:r>
            <a:r>
              <a:rPr dirty="0" sz="1600" spc="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523443" y="346659"/>
            <a:ext cx="1855470" cy="940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0" spc="-20">
                <a:latin typeface="Courier New"/>
                <a:cs typeface="Courier New"/>
              </a:rPr>
              <a:t>2035</a:t>
            </a:r>
            <a:endParaRPr sz="6000">
              <a:latin typeface="Courier New"/>
              <a:cs typeface="Courier New"/>
            </a:endParaRPr>
          </a:p>
        </p:txBody>
      </p:sp>
      <p:grpSp>
        <p:nvGrpSpPr>
          <p:cNvPr id="40" name="object 40" descr=""/>
          <p:cNvGrpSpPr/>
          <p:nvPr/>
        </p:nvGrpSpPr>
        <p:grpSpPr>
          <a:xfrm>
            <a:off x="396240" y="1386839"/>
            <a:ext cx="11387455" cy="5439410"/>
            <a:chOff x="396240" y="1386839"/>
            <a:chExt cx="11387455" cy="5439410"/>
          </a:xfrm>
        </p:grpSpPr>
        <p:pic>
          <p:nvPicPr>
            <p:cNvPr id="41" name="object 4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0624" y="1386839"/>
              <a:ext cx="11362944" cy="105155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240" y="1490471"/>
              <a:ext cx="11375136" cy="5335524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435864" y="1507235"/>
              <a:ext cx="11296015" cy="5256530"/>
            </a:xfrm>
            <a:custGeom>
              <a:avLst/>
              <a:gdLst/>
              <a:ahLst/>
              <a:cxnLst/>
              <a:rect l="l" t="t" r="r" b="b"/>
              <a:pathLst>
                <a:path w="11296015" h="5256530">
                  <a:moveTo>
                    <a:pt x="11125581" y="0"/>
                  </a:moveTo>
                  <a:lnTo>
                    <a:pt x="170306" y="0"/>
                  </a:lnTo>
                  <a:lnTo>
                    <a:pt x="125033" y="6080"/>
                  </a:lnTo>
                  <a:lnTo>
                    <a:pt x="84350" y="23240"/>
                  </a:lnTo>
                  <a:lnTo>
                    <a:pt x="49882" y="49863"/>
                  </a:lnTo>
                  <a:lnTo>
                    <a:pt x="23252" y="84327"/>
                  </a:lnTo>
                  <a:lnTo>
                    <a:pt x="6083" y="125015"/>
                  </a:lnTo>
                  <a:lnTo>
                    <a:pt x="0" y="170306"/>
                  </a:lnTo>
                  <a:lnTo>
                    <a:pt x="0" y="5085969"/>
                  </a:lnTo>
                  <a:lnTo>
                    <a:pt x="6083" y="5131242"/>
                  </a:lnTo>
                  <a:lnTo>
                    <a:pt x="23252" y="5171925"/>
                  </a:lnTo>
                  <a:lnTo>
                    <a:pt x="49882" y="5206392"/>
                  </a:lnTo>
                  <a:lnTo>
                    <a:pt x="84350" y="5233022"/>
                  </a:lnTo>
                  <a:lnTo>
                    <a:pt x="125033" y="5250191"/>
                  </a:lnTo>
                  <a:lnTo>
                    <a:pt x="170306" y="5256274"/>
                  </a:lnTo>
                  <a:lnTo>
                    <a:pt x="11125581" y="5256274"/>
                  </a:lnTo>
                  <a:lnTo>
                    <a:pt x="11170872" y="5250191"/>
                  </a:lnTo>
                  <a:lnTo>
                    <a:pt x="11211560" y="5233022"/>
                  </a:lnTo>
                  <a:lnTo>
                    <a:pt x="11246024" y="5206392"/>
                  </a:lnTo>
                  <a:lnTo>
                    <a:pt x="11272646" y="5171925"/>
                  </a:lnTo>
                  <a:lnTo>
                    <a:pt x="11289807" y="5131242"/>
                  </a:lnTo>
                  <a:lnTo>
                    <a:pt x="11295888" y="5085969"/>
                  </a:lnTo>
                  <a:lnTo>
                    <a:pt x="11295888" y="170306"/>
                  </a:lnTo>
                  <a:lnTo>
                    <a:pt x="11289807" y="125015"/>
                  </a:lnTo>
                  <a:lnTo>
                    <a:pt x="11272646" y="84327"/>
                  </a:lnTo>
                  <a:lnTo>
                    <a:pt x="11246024" y="49863"/>
                  </a:lnTo>
                  <a:lnTo>
                    <a:pt x="11211560" y="23240"/>
                  </a:lnTo>
                  <a:lnTo>
                    <a:pt x="11170872" y="6080"/>
                  </a:lnTo>
                  <a:lnTo>
                    <a:pt x="111255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3227832" y="1716023"/>
              <a:ext cx="3268979" cy="1201420"/>
            </a:xfrm>
            <a:custGeom>
              <a:avLst/>
              <a:gdLst/>
              <a:ahLst/>
              <a:cxnLst/>
              <a:rect l="l" t="t" r="r" b="b"/>
              <a:pathLst>
                <a:path w="3268979" h="1201420">
                  <a:moveTo>
                    <a:pt x="3268979" y="0"/>
                  </a:moveTo>
                  <a:lnTo>
                    <a:pt x="0" y="0"/>
                  </a:lnTo>
                  <a:lnTo>
                    <a:pt x="0" y="1200912"/>
                  </a:lnTo>
                  <a:lnTo>
                    <a:pt x="3268979" y="1200912"/>
                  </a:lnTo>
                  <a:lnTo>
                    <a:pt x="3268979" y="0"/>
                  </a:lnTo>
                  <a:close/>
                </a:path>
              </a:pathLst>
            </a:custGeom>
            <a:solidFill>
              <a:srgbClr val="0130F8">
                <a:alpha val="10195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 descr=""/>
          <p:cNvSpPr txBox="1"/>
          <p:nvPr/>
        </p:nvSpPr>
        <p:spPr>
          <a:xfrm>
            <a:off x="3403853" y="1974341"/>
            <a:ext cx="2677160" cy="543560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82880" indent="-170180">
              <a:lnSpc>
                <a:spcPct val="100000"/>
              </a:lnSpc>
              <a:spcBef>
                <a:spcPts val="700"/>
              </a:spcBef>
              <a:buFont typeface="Wingdings"/>
              <a:buChar char=""/>
              <a:tabLst>
                <a:tab pos="182880" algn="l"/>
              </a:tabLst>
            </a:pPr>
            <a:r>
              <a:rPr dirty="0" sz="1200">
                <a:latin typeface="Courier New"/>
                <a:cs typeface="Courier New"/>
              </a:rPr>
              <a:t>A</a:t>
            </a:r>
            <a:r>
              <a:rPr dirty="0" sz="1200" spc="-3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quantum</a:t>
            </a:r>
            <a:r>
              <a:rPr dirty="0" sz="1200" spc="-15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computer</a:t>
            </a:r>
            <a:endParaRPr sz="1200">
              <a:latin typeface="Courier New"/>
              <a:cs typeface="Courier New"/>
            </a:endParaRPr>
          </a:p>
          <a:p>
            <a:pPr marL="182880" indent="-17018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2880" algn="l"/>
              </a:tabLst>
            </a:pPr>
            <a:r>
              <a:rPr dirty="0" sz="1200">
                <a:latin typeface="Courier New"/>
                <a:cs typeface="Courier New"/>
              </a:rPr>
              <a:t>A</a:t>
            </a:r>
            <a:r>
              <a:rPr dirty="0" sz="1200" spc="-3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novel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material to</a:t>
            </a:r>
            <a:r>
              <a:rPr dirty="0" sz="1200" spc="-35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capture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3574541" y="2492502"/>
            <a:ext cx="25082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Courier New"/>
                <a:cs typeface="Courier New"/>
              </a:rPr>
              <a:t>greenhouse</a:t>
            </a:r>
            <a:r>
              <a:rPr dirty="0" sz="1200" spc="-7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emissions,</a:t>
            </a:r>
            <a:r>
              <a:rPr dirty="0" sz="1200" spc="-7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cheap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3574541" y="2675382"/>
            <a:ext cx="195516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Courier New"/>
                <a:cs typeface="Courier New"/>
              </a:rPr>
              <a:t>and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scalable</a:t>
            </a:r>
            <a:r>
              <a:rPr dirty="0" sz="1200" spc="-1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–</a:t>
            </a:r>
            <a:r>
              <a:rPr dirty="0" sz="1200" spc="-35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PATENT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48" name="object 48" descr=""/>
          <p:cNvSpPr/>
          <p:nvPr/>
        </p:nvSpPr>
        <p:spPr>
          <a:xfrm>
            <a:off x="914400" y="1580388"/>
            <a:ext cx="5570220" cy="367665"/>
          </a:xfrm>
          <a:custGeom>
            <a:avLst/>
            <a:gdLst/>
            <a:ahLst/>
            <a:cxnLst/>
            <a:rect l="l" t="t" r="r" b="b"/>
            <a:pathLst>
              <a:path w="5570220" h="367664">
                <a:moveTo>
                  <a:pt x="5407533" y="0"/>
                </a:moveTo>
                <a:lnTo>
                  <a:pt x="162699" y="0"/>
                </a:lnTo>
                <a:lnTo>
                  <a:pt x="119449" y="5815"/>
                </a:lnTo>
                <a:lnTo>
                  <a:pt x="80583" y="22225"/>
                </a:lnTo>
                <a:lnTo>
                  <a:pt x="47655" y="47672"/>
                </a:lnTo>
                <a:lnTo>
                  <a:pt x="22214" y="80602"/>
                </a:lnTo>
                <a:lnTo>
                  <a:pt x="5812" y="119459"/>
                </a:lnTo>
                <a:lnTo>
                  <a:pt x="0" y="162687"/>
                </a:lnTo>
                <a:lnTo>
                  <a:pt x="0" y="204597"/>
                </a:lnTo>
                <a:lnTo>
                  <a:pt x="5812" y="247824"/>
                </a:lnTo>
                <a:lnTo>
                  <a:pt x="22214" y="286681"/>
                </a:lnTo>
                <a:lnTo>
                  <a:pt x="47655" y="319611"/>
                </a:lnTo>
                <a:lnTo>
                  <a:pt x="80583" y="345059"/>
                </a:lnTo>
                <a:lnTo>
                  <a:pt x="119449" y="361468"/>
                </a:lnTo>
                <a:lnTo>
                  <a:pt x="162699" y="367284"/>
                </a:lnTo>
                <a:lnTo>
                  <a:pt x="5407533" y="367284"/>
                </a:lnTo>
                <a:lnTo>
                  <a:pt x="5450760" y="361468"/>
                </a:lnTo>
                <a:lnTo>
                  <a:pt x="5489617" y="345059"/>
                </a:lnTo>
                <a:lnTo>
                  <a:pt x="5522547" y="319611"/>
                </a:lnTo>
                <a:lnTo>
                  <a:pt x="5547995" y="286681"/>
                </a:lnTo>
                <a:lnTo>
                  <a:pt x="5564404" y="247824"/>
                </a:lnTo>
                <a:lnTo>
                  <a:pt x="5570220" y="204597"/>
                </a:lnTo>
                <a:lnTo>
                  <a:pt x="5570220" y="162687"/>
                </a:lnTo>
                <a:lnTo>
                  <a:pt x="5564404" y="119459"/>
                </a:lnTo>
                <a:lnTo>
                  <a:pt x="5547995" y="80602"/>
                </a:lnTo>
                <a:lnTo>
                  <a:pt x="5522547" y="47672"/>
                </a:lnTo>
                <a:lnTo>
                  <a:pt x="5489617" y="22225"/>
                </a:lnTo>
                <a:lnTo>
                  <a:pt x="5450760" y="5815"/>
                </a:lnTo>
                <a:lnTo>
                  <a:pt x="5407533" y="0"/>
                </a:lnTo>
                <a:close/>
              </a:path>
            </a:pathLst>
          </a:custGeom>
          <a:solidFill>
            <a:srgbClr val="0130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 txBox="1"/>
          <p:nvPr/>
        </p:nvSpPr>
        <p:spPr>
          <a:xfrm>
            <a:off x="448309" y="1259586"/>
            <a:ext cx="11296015" cy="5918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51685" algn="l"/>
                <a:tab pos="11282680" algn="l"/>
              </a:tabLst>
            </a:pPr>
            <a:r>
              <a:rPr dirty="0" sz="1600" strike="sngStrike">
                <a:solidFill>
                  <a:srgbClr val="FFFFFF"/>
                </a:solidFill>
                <a:latin typeface="Courier New"/>
                <a:cs typeface="Courier New"/>
              </a:rPr>
              <a:t>	still</a:t>
            </a:r>
            <a:r>
              <a:rPr dirty="0" sz="1600" spc="-50" strike="sngStrike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 strike="sngStrike">
                <a:solidFill>
                  <a:srgbClr val="FFFFFF"/>
                </a:solidFill>
                <a:latin typeface="Courier New"/>
                <a:cs typeface="Courier New"/>
              </a:rPr>
              <a:t>inaccessible</a:t>
            </a:r>
            <a:r>
              <a:rPr dirty="0" sz="1600" spc="-20" b="1" strike="sngStrike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 strike="sngStrike">
                <a:solidFill>
                  <a:srgbClr val="FFFFFF"/>
                </a:solidFill>
                <a:latin typeface="Courier New"/>
                <a:cs typeface="Courier New"/>
              </a:rPr>
              <a:t>for</a:t>
            </a:r>
            <a:r>
              <a:rPr dirty="0" sz="1600" spc="-45" b="1" strike="sngStrike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 strike="sngStrike">
                <a:solidFill>
                  <a:srgbClr val="FFFFFF"/>
                </a:solidFill>
                <a:latin typeface="Courier New"/>
                <a:cs typeface="Courier New"/>
              </a:rPr>
              <a:t>most</a:t>
            </a:r>
            <a:r>
              <a:rPr dirty="0" sz="1600" spc="-50" b="1" strike="sngStrike">
                <a:solidFill>
                  <a:srgbClr val="FFFFFF"/>
                </a:solidFill>
                <a:latin typeface="Courier New"/>
                <a:cs typeface="Courier New"/>
              </a:rPr>
              <a:t> .</a:t>
            </a:r>
            <a:r>
              <a:rPr dirty="0" sz="1600" b="1" strike="sngStrike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endParaRPr sz="1600">
              <a:latin typeface="Courier New"/>
              <a:cs typeface="Courier New"/>
            </a:endParaRPr>
          </a:p>
          <a:p>
            <a:pPr marL="2377440">
              <a:lnSpc>
                <a:spcPct val="100000"/>
              </a:lnSpc>
              <a:spcBef>
                <a:spcPts val="1100"/>
              </a:spcBef>
            </a:pP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NATION</a:t>
            </a:r>
            <a:r>
              <a:rPr dirty="0" sz="1200" spc="-1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STATE</a:t>
            </a:r>
            <a:r>
              <a:rPr dirty="0" sz="1200" spc="-2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–</a:t>
            </a:r>
            <a:r>
              <a:rPr dirty="0" sz="12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spc="-20" b="1">
                <a:solidFill>
                  <a:srgbClr val="FFFFFF"/>
                </a:solidFill>
                <a:latin typeface="Courier New"/>
                <a:cs typeface="Courier New"/>
              </a:rPr>
              <a:t>BRIA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50" name="object 50" descr=""/>
          <p:cNvSpPr/>
          <p:nvPr/>
        </p:nvSpPr>
        <p:spPr>
          <a:xfrm>
            <a:off x="6324600" y="1664207"/>
            <a:ext cx="928369" cy="692150"/>
          </a:xfrm>
          <a:custGeom>
            <a:avLst/>
            <a:gdLst/>
            <a:ahLst/>
            <a:cxnLst/>
            <a:rect l="l" t="t" r="r" b="b"/>
            <a:pathLst>
              <a:path w="928370" h="692150">
                <a:moveTo>
                  <a:pt x="523494" y="0"/>
                </a:moveTo>
                <a:lnTo>
                  <a:pt x="0" y="0"/>
                </a:lnTo>
                <a:lnTo>
                  <a:pt x="0" y="142239"/>
                </a:lnTo>
                <a:lnTo>
                  <a:pt x="523494" y="142239"/>
                </a:lnTo>
                <a:lnTo>
                  <a:pt x="574228" y="150411"/>
                </a:lnTo>
                <a:lnTo>
                  <a:pt x="618294" y="173171"/>
                </a:lnTo>
                <a:lnTo>
                  <a:pt x="653046" y="207884"/>
                </a:lnTo>
                <a:lnTo>
                  <a:pt x="675837" y="251919"/>
                </a:lnTo>
                <a:lnTo>
                  <a:pt x="684022" y="302640"/>
                </a:lnTo>
                <a:lnTo>
                  <a:pt x="684022" y="518921"/>
                </a:lnTo>
                <a:lnTo>
                  <a:pt x="582168" y="518921"/>
                </a:lnTo>
                <a:lnTo>
                  <a:pt x="755142" y="691895"/>
                </a:lnTo>
                <a:lnTo>
                  <a:pt x="928116" y="518921"/>
                </a:lnTo>
                <a:lnTo>
                  <a:pt x="826261" y="518921"/>
                </a:lnTo>
                <a:lnTo>
                  <a:pt x="826261" y="302640"/>
                </a:lnTo>
                <a:lnTo>
                  <a:pt x="822300" y="253553"/>
                </a:lnTo>
                <a:lnTo>
                  <a:pt x="810830" y="206987"/>
                </a:lnTo>
                <a:lnTo>
                  <a:pt x="792476" y="163565"/>
                </a:lnTo>
                <a:lnTo>
                  <a:pt x="767858" y="123910"/>
                </a:lnTo>
                <a:lnTo>
                  <a:pt x="737600" y="88645"/>
                </a:lnTo>
                <a:lnTo>
                  <a:pt x="702324" y="58395"/>
                </a:lnTo>
                <a:lnTo>
                  <a:pt x="662653" y="33782"/>
                </a:lnTo>
                <a:lnTo>
                  <a:pt x="619209" y="15429"/>
                </a:lnTo>
                <a:lnTo>
                  <a:pt x="572615" y="3961"/>
                </a:lnTo>
                <a:lnTo>
                  <a:pt x="523494" y="0"/>
                </a:lnTo>
                <a:close/>
              </a:path>
            </a:pathLst>
          </a:custGeom>
          <a:solidFill>
            <a:srgbClr val="0130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 txBox="1"/>
          <p:nvPr/>
        </p:nvSpPr>
        <p:spPr>
          <a:xfrm>
            <a:off x="7449693" y="1853565"/>
            <a:ext cx="287528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LICENSING</a:t>
            </a:r>
            <a:r>
              <a:rPr dirty="0" sz="1200" spc="-75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AGREEMENT&lt;&gt;</a:t>
            </a:r>
            <a:r>
              <a:rPr dirty="0" sz="1200" spc="-60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spc="-10" b="1">
                <a:solidFill>
                  <a:srgbClr val="0130F8"/>
                </a:solidFill>
                <a:latin typeface="Courier New"/>
                <a:cs typeface="Courier New"/>
              </a:rPr>
              <a:t>PROMISE</a:t>
            </a:r>
            <a:endParaRPr sz="12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“implement</a:t>
            </a:r>
            <a:r>
              <a:rPr dirty="0" sz="1200" spc="-5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for</a:t>
            </a:r>
            <a:r>
              <a:rPr dirty="0" sz="1200" spc="-40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good</a:t>
            </a:r>
            <a:r>
              <a:rPr dirty="0" sz="1200" spc="-30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0130F8"/>
                </a:solidFill>
                <a:latin typeface="Courier New"/>
                <a:cs typeface="Courier New"/>
              </a:rPr>
              <a:t>of</a:t>
            </a:r>
            <a:r>
              <a:rPr dirty="0" sz="1200" spc="-35" b="1">
                <a:solidFill>
                  <a:srgbClr val="0130F8"/>
                </a:solidFill>
                <a:latin typeface="Courier New"/>
                <a:cs typeface="Courier New"/>
              </a:rPr>
              <a:t> </a:t>
            </a:r>
            <a:r>
              <a:rPr dirty="0" sz="1200" spc="-10" b="1">
                <a:solidFill>
                  <a:srgbClr val="0130F8"/>
                </a:solidFill>
                <a:latin typeface="Courier New"/>
                <a:cs typeface="Courier New"/>
              </a:rPr>
              <a:t>society”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52" name="object 52" descr=""/>
          <p:cNvSpPr txBox="1"/>
          <p:nvPr/>
        </p:nvSpPr>
        <p:spPr>
          <a:xfrm>
            <a:off x="8391397" y="3858514"/>
            <a:ext cx="2357755" cy="452755"/>
          </a:xfrm>
          <a:prstGeom prst="rect">
            <a:avLst/>
          </a:prstGeom>
        </p:spPr>
        <p:txBody>
          <a:bodyPr wrap="square" lIns="0" tIns="72390" rIns="0" bIns="0" rtlCol="0" vert="horz">
            <a:spAutoFit/>
          </a:bodyPr>
          <a:lstStyle/>
          <a:p>
            <a:pPr marL="38100" marR="30480">
              <a:lnSpc>
                <a:spcPct val="75300"/>
              </a:lnSpc>
              <a:spcBef>
                <a:spcPts val="570"/>
              </a:spcBef>
            </a:pPr>
            <a:r>
              <a:rPr dirty="0" sz="1200" b="1">
                <a:latin typeface="Courier New"/>
                <a:cs typeface="Courier New"/>
              </a:rPr>
              <a:t>Extremely</a:t>
            </a:r>
            <a:r>
              <a:rPr dirty="0" sz="1200" spc="-25" b="1">
                <a:latin typeface="Courier New"/>
                <a:cs typeface="Courier New"/>
              </a:rPr>
              <a:t> </a:t>
            </a:r>
            <a:r>
              <a:rPr dirty="0" sz="1200" spc="-20" b="1">
                <a:latin typeface="Courier New"/>
                <a:cs typeface="Courier New"/>
              </a:rPr>
              <a:t>high</a:t>
            </a:r>
            <a:r>
              <a:rPr dirty="0" sz="1200" spc="-565" b="1">
                <a:latin typeface="Courier New"/>
                <a:cs typeface="Courier New"/>
              </a:rPr>
              <a:t> </a:t>
            </a:r>
            <a:r>
              <a:rPr dirty="0" baseline="15625" sz="2400" spc="-592">
                <a:solidFill>
                  <a:srgbClr val="FFFFFF"/>
                </a:solidFill>
                <a:latin typeface="Courier New"/>
                <a:cs typeface="Courier New"/>
              </a:rPr>
              <a:t>D</a:t>
            </a:r>
            <a:r>
              <a:rPr dirty="0" sz="1200" spc="-370" b="1">
                <a:latin typeface="Courier New"/>
                <a:cs typeface="Courier New"/>
              </a:rPr>
              <a:t>M</a:t>
            </a:r>
            <a:r>
              <a:rPr dirty="0" baseline="15625" sz="2400" spc="-960">
                <a:solidFill>
                  <a:srgbClr val="FFFFFF"/>
                </a:solidFill>
                <a:latin typeface="Courier New"/>
                <a:cs typeface="Courier New"/>
              </a:rPr>
              <a:t>e</a:t>
            </a:r>
            <a:r>
              <a:rPr dirty="0" sz="1200" spc="-130" b="1">
                <a:latin typeface="Courier New"/>
                <a:cs typeface="Courier New"/>
              </a:rPr>
              <a:t>A</a:t>
            </a:r>
            <a:r>
              <a:rPr dirty="0" baseline="15625" sz="2400" spc="-1320">
                <a:solidFill>
                  <a:srgbClr val="FFFFFF"/>
                </a:solidFill>
                <a:latin typeface="Courier New"/>
                <a:cs typeface="Courier New"/>
              </a:rPr>
              <a:t>c</a:t>
            </a:r>
            <a:r>
              <a:rPr dirty="0" sz="1200" spc="-25" b="1">
                <a:latin typeface="Courier New"/>
                <a:cs typeface="Courier New"/>
              </a:rPr>
              <a:t>R</a:t>
            </a:r>
            <a:r>
              <a:rPr dirty="0" sz="1200" spc="-615" b="1">
                <a:latin typeface="Courier New"/>
                <a:cs typeface="Courier New"/>
              </a:rPr>
              <a:t>K</a:t>
            </a:r>
            <a:r>
              <a:rPr dirty="0" baseline="15625" sz="2400" spc="-592">
                <a:solidFill>
                  <a:srgbClr val="FFFFFF"/>
                </a:solidFill>
                <a:latin typeface="Courier New"/>
                <a:cs typeface="Courier New"/>
              </a:rPr>
              <a:t>e</a:t>
            </a:r>
            <a:r>
              <a:rPr dirty="0" sz="1200" spc="-370" b="1">
                <a:latin typeface="Courier New"/>
                <a:cs typeface="Courier New"/>
              </a:rPr>
              <a:t>U</a:t>
            </a:r>
            <a:r>
              <a:rPr dirty="0" baseline="15625" sz="2400" spc="-960">
                <a:solidFill>
                  <a:srgbClr val="FFFFFF"/>
                </a:solidFill>
                <a:latin typeface="Courier New"/>
                <a:cs typeface="Courier New"/>
              </a:rPr>
              <a:t>m</a:t>
            </a:r>
            <a:r>
              <a:rPr dirty="0" sz="1200" spc="-130" b="1">
                <a:latin typeface="Courier New"/>
                <a:cs typeface="Courier New"/>
              </a:rPr>
              <a:t>P</a:t>
            </a:r>
            <a:r>
              <a:rPr dirty="0" baseline="15625" sz="2400" spc="-22">
                <a:solidFill>
                  <a:srgbClr val="FFFFFF"/>
                </a:solidFill>
                <a:latin typeface="Courier New"/>
                <a:cs typeface="Courier New"/>
              </a:rPr>
              <a:t>ber</a:t>
            </a:r>
            <a:r>
              <a:rPr dirty="0" baseline="15625" sz="2400" spc="-502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latin typeface="Courier New"/>
                <a:cs typeface="Courier New"/>
              </a:rPr>
              <a:t>on</a:t>
            </a:r>
            <a:r>
              <a:rPr dirty="0" sz="1200" spc="-20" b="1">
                <a:latin typeface="Courier New"/>
                <a:cs typeface="Courier New"/>
              </a:rPr>
              <a:t> </a:t>
            </a:r>
            <a:r>
              <a:rPr dirty="0" sz="1200" b="1">
                <a:latin typeface="Courier New"/>
                <a:cs typeface="Courier New"/>
              </a:rPr>
              <a:t>cost</a:t>
            </a:r>
            <a:r>
              <a:rPr dirty="0" sz="1200" spc="-10" b="1">
                <a:latin typeface="Courier New"/>
                <a:cs typeface="Courier New"/>
              </a:rPr>
              <a:t> </a:t>
            </a:r>
            <a:r>
              <a:rPr dirty="0" sz="1200" b="1">
                <a:latin typeface="Courier New"/>
                <a:cs typeface="Courier New"/>
              </a:rPr>
              <a:t>of</a:t>
            </a:r>
            <a:r>
              <a:rPr dirty="0" sz="1200" spc="-5" b="1">
                <a:latin typeface="Courier New"/>
                <a:cs typeface="Courier New"/>
              </a:rPr>
              <a:t> </a:t>
            </a:r>
            <a:r>
              <a:rPr dirty="0" sz="1200" spc="55" b="1">
                <a:latin typeface="Courier New"/>
                <a:cs typeface="Courier New"/>
              </a:rPr>
              <a:t>produ</a:t>
            </a:r>
            <a:r>
              <a:rPr dirty="0" sz="1200" spc="-35" b="1">
                <a:latin typeface="Courier New"/>
                <a:cs typeface="Courier New"/>
              </a:rPr>
              <a:t>c</a:t>
            </a:r>
            <a:r>
              <a:rPr dirty="0" sz="1600" spc="-815" b="1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r>
              <a:rPr dirty="0" sz="1200" spc="55" b="1">
                <a:latin typeface="Courier New"/>
                <a:cs typeface="Courier New"/>
              </a:rPr>
              <a:t>t</a:t>
            </a:r>
            <a:r>
              <a:rPr dirty="0" sz="1200" spc="-520" b="1">
                <a:latin typeface="Courier New"/>
                <a:cs typeface="Courier New"/>
              </a:rPr>
              <a:t>i</a:t>
            </a:r>
            <a:r>
              <a:rPr dirty="0" sz="1600" spc="-330" b="1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dirty="0" sz="1200" spc="-275" b="1">
                <a:latin typeface="Courier New"/>
                <a:cs typeface="Courier New"/>
              </a:rPr>
              <a:t>o</a:t>
            </a:r>
            <a:r>
              <a:rPr dirty="0" sz="1600" spc="-575" b="1">
                <a:solidFill>
                  <a:srgbClr val="FFFFFF"/>
                </a:solidFill>
                <a:latin typeface="Courier New"/>
                <a:cs typeface="Courier New"/>
              </a:rPr>
              <a:t>3</a:t>
            </a:r>
            <a:r>
              <a:rPr dirty="0" sz="1200" spc="-35" b="1">
                <a:latin typeface="Courier New"/>
                <a:cs typeface="Courier New"/>
              </a:rPr>
              <a:t>n</a:t>
            </a:r>
            <a:r>
              <a:rPr dirty="0" sz="1600" spc="65" b="1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53" name="object 53" descr=""/>
          <p:cNvSpPr txBox="1"/>
          <p:nvPr/>
        </p:nvSpPr>
        <p:spPr>
          <a:xfrm>
            <a:off x="9113011" y="4883277"/>
            <a:ext cx="158750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CALL</a:t>
            </a:r>
            <a:r>
              <a:rPr dirty="0" sz="1200" spc="-15" b="1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to</a:t>
            </a:r>
            <a:r>
              <a:rPr dirty="0" sz="1200" spc="-2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remove </a:t>
            </a:r>
            <a:r>
              <a:rPr dirty="0" sz="1200">
                <a:latin typeface="Courier New"/>
                <a:cs typeface="Courier New"/>
              </a:rPr>
              <a:t>patent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for</a:t>
            </a:r>
            <a:r>
              <a:rPr dirty="0" sz="1200" spc="-3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common </a:t>
            </a:r>
            <a:r>
              <a:rPr dirty="0" sz="1200" spc="-20">
                <a:latin typeface="Courier New"/>
                <a:cs typeface="Courier New"/>
              </a:rPr>
              <a:t>good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54" name="object 54" descr=""/>
          <p:cNvSpPr txBox="1"/>
          <p:nvPr/>
        </p:nvSpPr>
        <p:spPr>
          <a:xfrm>
            <a:off x="6495669" y="5960770"/>
            <a:ext cx="305816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STATEMENT</a:t>
            </a:r>
            <a:r>
              <a:rPr dirty="0" sz="1200">
                <a:latin typeface="Courier New"/>
                <a:cs typeface="Courier New"/>
              </a:rPr>
              <a:t>:</a:t>
            </a:r>
            <a:r>
              <a:rPr dirty="0" sz="1200" spc="-5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“moral</a:t>
            </a:r>
            <a:r>
              <a:rPr dirty="0" sz="1200" spc="-7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imperative</a:t>
            </a:r>
            <a:r>
              <a:rPr dirty="0" sz="1200" spc="-55">
                <a:latin typeface="Courier New"/>
                <a:cs typeface="Courier New"/>
              </a:rPr>
              <a:t> </a:t>
            </a:r>
            <a:r>
              <a:rPr dirty="0" sz="1200" spc="-25">
                <a:latin typeface="Courier New"/>
                <a:cs typeface="Courier New"/>
              </a:rPr>
              <a:t>for </a:t>
            </a:r>
            <a:r>
              <a:rPr dirty="0" sz="1200">
                <a:latin typeface="Courier New"/>
                <a:cs typeface="Courier New"/>
              </a:rPr>
              <a:t>such</a:t>
            </a:r>
            <a:r>
              <a:rPr dirty="0" sz="1200" spc="-15">
                <a:latin typeface="Courier New"/>
                <a:cs typeface="Courier New"/>
              </a:rPr>
              <a:t> </a:t>
            </a:r>
            <a:r>
              <a:rPr dirty="0" sz="1200" spc="-20">
                <a:latin typeface="Courier New"/>
                <a:cs typeface="Courier New"/>
              </a:rPr>
              <a:t>carbon-</a:t>
            </a:r>
            <a:r>
              <a:rPr dirty="0" sz="1200">
                <a:latin typeface="Courier New"/>
                <a:cs typeface="Courier New"/>
              </a:rPr>
              <a:t>mitigating</a:t>
            </a:r>
            <a:r>
              <a:rPr dirty="0" sz="1200" spc="3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technology </a:t>
            </a:r>
            <a:r>
              <a:rPr dirty="0" sz="1200">
                <a:latin typeface="Courier New"/>
                <a:cs typeface="Courier New"/>
              </a:rPr>
              <a:t>to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be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shared</a:t>
            </a:r>
            <a:r>
              <a:rPr dirty="0" sz="1200" spc="-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as</a:t>
            </a:r>
            <a:r>
              <a:rPr dirty="0" sz="1200" spc="-1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a</a:t>
            </a:r>
            <a:r>
              <a:rPr dirty="0" sz="1200" spc="-2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Global</a:t>
            </a:r>
            <a:r>
              <a:rPr dirty="0" sz="1200" spc="-15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Public Good”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55" name="object 55" descr=""/>
          <p:cNvSpPr/>
          <p:nvPr/>
        </p:nvSpPr>
        <p:spPr>
          <a:xfrm>
            <a:off x="3235451" y="3057144"/>
            <a:ext cx="3270885" cy="538480"/>
          </a:xfrm>
          <a:custGeom>
            <a:avLst/>
            <a:gdLst/>
            <a:ahLst/>
            <a:cxnLst/>
            <a:rect l="l" t="t" r="r" b="b"/>
            <a:pathLst>
              <a:path w="3270884" h="538479">
                <a:moveTo>
                  <a:pt x="3270504" y="0"/>
                </a:moveTo>
                <a:lnTo>
                  <a:pt x="0" y="0"/>
                </a:lnTo>
                <a:lnTo>
                  <a:pt x="0" y="537972"/>
                </a:lnTo>
                <a:lnTo>
                  <a:pt x="3270504" y="537972"/>
                </a:lnTo>
                <a:lnTo>
                  <a:pt x="3270504" y="0"/>
                </a:lnTo>
                <a:close/>
              </a:path>
            </a:pathLst>
          </a:custGeom>
          <a:solidFill>
            <a:srgbClr val="0130F8">
              <a:alpha val="1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 txBox="1"/>
          <p:nvPr/>
        </p:nvSpPr>
        <p:spPr>
          <a:xfrm>
            <a:off x="3336671" y="3037077"/>
            <a:ext cx="18415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600" spc="-365">
                <a:solidFill>
                  <a:srgbClr val="FFFFFF"/>
                </a:solidFill>
                <a:latin typeface="Courier New"/>
                <a:cs typeface="Courier New"/>
              </a:rPr>
              <a:t>y</a:t>
            </a:r>
            <a:r>
              <a:rPr dirty="0" baseline="-9259" sz="1800" spc="-547">
                <a:latin typeface="Wingdings"/>
                <a:cs typeface="Wingdings"/>
              </a:rPr>
              <a:t></a:t>
            </a:r>
            <a:endParaRPr baseline="-9259" sz="1800">
              <a:latin typeface="Wingdings"/>
              <a:cs typeface="Wingdings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3581146" y="3062477"/>
            <a:ext cx="283464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Courier New"/>
                <a:cs typeface="Courier New"/>
              </a:rPr>
              <a:t>ENABLING</a:t>
            </a:r>
            <a:r>
              <a:rPr dirty="0" sz="1200" spc="-3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TECHNOLOGY</a:t>
            </a:r>
            <a:r>
              <a:rPr dirty="0" sz="1200" spc="-3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&gt;</a:t>
            </a:r>
            <a:r>
              <a:rPr dirty="0" sz="1200" spc="-65">
                <a:latin typeface="Courier New"/>
                <a:cs typeface="Courier New"/>
              </a:rPr>
              <a:t> </a:t>
            </a:r>
            <a:r>
              <a:rPr dirty="0" sz="1200" spc="5">
                <a:latin typeface="Courier New"/>
                <a:cs typeface="Courier New"/>
              </a:rPr>
              <a:t>HEL</a:t>
            </a:r>
            <a:r>
              <a:rPr dirty="0" sz="1200" spc="-545">
                <a:latin typeface="Courier New"/>
                <a:cs typeface="Courier New"/>
              </a:rPr>
              <a:t>I</a:t>
            </a:r>
            <a:r>
              <a:rPr dirty="0" baseline="1736" sz="2400" spc="-607" b="1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r>
              <a:rPr dirty="0" sz="1200" spc="-300">
                <a:latin typeface="Courier New"/>
                <a:cs typeface="Courier New"/>
              </a:rPr>
              <a:t>U</a:t>
            </a:r>
            <a:r>
              <a:rPr dirty="0" baseline="1736" sz="2400" spc="-975" b="1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dirty="0" sz="1200" spc="-60">
                <a:latin typeface="Courier New"/>
                <a:cs typeface="Courier New"/>
              </a:rPr>
              <a:t>M</a:t>
            </a:r>
            <a:r>
              <a:rPr dirty="0" baseline="1736" sz="2400" spc="22" b="1">
                <a:solidFill>
                  <a:srgbClr val="FFFFFF"/>
                </a:solidFill>
                <a:latin typeface="Courier New"/>
                <a:cs typeface="Courier New"/>
              </a:rPr>
              <a:t>35</a:t>
            </a:r>
            <a:endParaRPr baseline="1736" sz="2400">
              <a:latin typeface="Courier New"/>
              <a:cs typeface="Courier New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3153791" y="3245611"/>
            <a:ext cx="194754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8680" sz="2400" spc="7" b="1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r>
              <a:rPr dirty="0" baseline="-8680" sz="2400" spc="7" b="1">
                <a:solidFill>
                  <a:srgbClr val="FFFFFF"/>
                </a:solidFill>
                <a:latin typeface="Courier New"/>
                <a:cs typeface="Courier New"/>
              </a:rPr>
              <a:t>03</a:t>
            </a:r>
            <a:r>
              <a:rPr dirty="0" baseline="-8680" sz="2400" spc="-1019" b="1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r>
              <a:rPr dirty="0" sz="1200" spc="-5">
                <a:latin typeface="Courier New"/>
                <a:cs typeface="Courier New"/>
              </a:rPr>
              <a:t>(coolin</a:t>
            </a:r>
            <a:r>
              <a:rPr dirty="0" sz="1200" spc="5">
                <a:latin typeface="Courier New"/>
                <a:cs typeface="Courier New"/>
              </a:rPr>
              <a:t>g</a:t>
            </a:r>
            <a:r>
              <a:rPr dirty="0" sz="1200" spc="-75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system)</a:t>
            </a:r>
            <a:endParaRPr sz="1200">
              <a:latin typeface="Courier New"/>
              <a:cs typeface="Courier New"/>
            </a:endParaRPr>
          </a:p>
        </p:txBody>
      </p:sp>
      <p:grpSp>
        <p:nvGrpSpPr>
          <p:cNvPr id="59" name="object 59" descr=""/>
          <p:cNvGrpSpPr/>
          <p:nvPr/>
        </p:nvGrpSpPr>
        <p:grpSpPr>
          <a:xfrm>
            <a:off x="460248" y="1510283"/>
            <a:ext cx="10857230" cy="5093335"/>
            <a:chOff x="460248" y="1510283"/>
            <a:chExt cx="10857230" cy="5093335"/>
          </a:xfrm>
        </p:grpSpPr>
        <p:pic>
          <p:nvPicPr>
            <p:cNvPr id="60" name="object 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45324" y="3828288"/>
              <a:ext cx="486155" cy="48006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0248" y="1510283"/>
              <a:ext cx="486156" cy="486156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64480" y="4815839"/>
              <a:ext cx="486155" cy="48615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99587" y="6028943"/>
              <a:ext cx="486156" cy="48615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37972" y="4747260"/>
              <a:ext cx="486156" cy="486155"/>
            </a:xfrm>
            <a:prstGeom prst="rect">
              <a:avLst/>
            </a:prstGeom>
          </p:spPr>
        </p:pic>
        <p:sp>
          <p:nvSpPr>
            <p:cNvPr id="65" name="object 65" descr=""/>
            <p:cNvSpPr/>
            <p:nvPr/>
          </p:nvSpPr>
          <p:spPr>
            <a:xfrm>
              <a:off x="7416545" y="3847338"/>
              <a:ext cx="3781425" cy="469900"/>
            </a:xfrm>
            <a:custGeom>
              <a:avLst/>
              <a:gdLst/>
              <a:ahLst/>
              <a:cxnLst/>
              <a:rect l="l" t="t" r="r" b="b"/>
              <a:pathLst>
                <a:path w="3781425" h="469900">
                  <a:moveTo>
                    <a:pt x="0" y="172847"/>
                  </a:moveTo>
                  <a:lnTo>
                    <a:pt x="6171" y="126882"/>
                  </a:lnTo>
                  <a:lnTo>
                    <a:pt x="23589" y="85588"/>
                  </a:lnTo>
                  <a:lnTo>
                    <a:pt x="50609" y="50609"/>
                  </a:lnTo>
                  <a:lnTo>
                    <a:pt x="85588" y="23589"/>
                  </a:lnTo>
                  <a:lnTo>
                    <a:pt x="126882" y="6171"/>
                  </a:lnTo>
                  <a:lnTo>
                    <a:pt x="172847" y="0"/>
                  </a:lnTo>
                  <a:lnTo>
                    <a:pt x="3608197" y="0"/>
                  </a:lnTo>
                  <a:lnTo>
                    <a:pt x="3654161" y="6171"/>
                  </a:lnTo>
                  <a:lnTo>
                    <a:pt x="3695455" y="23589"/>
                  </a:lnTo>
                  <a:lnTo>
                    <a:pt x="3730434" y="50609"/>
                  </a:lnTo>
                  <a:lnTo>
                    <a:pt x="3757454" y="85588"/>
                  </a:lnTo>
                  <a:lnTo>
                    <a:pt x="3774872" y="126882"/>
                  </a:lnTo>
                  <a:lnTo>
                    <a:pt x="3781044" y="172847"/>
                  </a:lnTo>
                  <a:lnTo>
                    <a:pt x="3781044" y="296544"/>
                  </a:lnTo>
                  <a:lnTo>
                    <a:pt x="3774872" y="342509"/>
                  </a:lnTo>
                  <a:lnTo>
                    <a:pt x="3757454" y="383803"/>
                  </a:lnTo>
                  <a:lnTo>
                    <a:pt x="3730434" y="418782"/>
                  </a:lnTo>
                  <a:lnTo>
                    <a:pt x="3695455" y="445802"/>
                  </a:lnTo>
                  <a:lnTo>
                    <a:pt x="3654161" y="463220"/>
                  </a:lnTo>
                  <a:lnTo>
                    <a:pt x="3608197" y="469392"/>
                  </a:lnTo>
                  <a:lnTo>
                    <a:pt x="172847" y="469392"/>
                  </a:lnTo>
                  <a:lnTo>
                    <a:pt x="126882" y="463220"/>
                  </a:lnTo>
                  <a:lnTo>
                    <a:pt x="85588" y="445802"/>
                  </a:lnTo>
                  <a:lnTo>
                    <a:pt x="50609" y="418782"/>
                  </a:lnTo>
                  <a:lnTo>
                    <a:pt x="23589" y="383803"/>
                  </a:lnTo>
                  <a:lnTo>
                    <a:pt x="6171" y="342509"/>
                  </a:lnTo>
                  <a:lnTo>
                    <a:pt x="0" y="296544"/>
                  </a:lnTo>
                  <a:lnTo>
                    <a:pt x="0" y="172847"/>
                  </a:lnTo>
                  <a:close/>
                </a:path>
              </a:pathLst>
            </a:custGeom>
            <a:ln w="25908">
              <a:solidFill>
                <a:srgbClr val="FFC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5715762" y="5906262"/>
              <a:ext cx="4074160" cy="684530"/>
            </a:xfrm>
            <a:custGeom>
              <a:avLst/>
              <a:gdLst/>
              <a:ahLst/>
              <a:cxnLst/>
              <a:rect l="l" t="t" r="r" b="b"/>
              <a:pathLst>
                <a:path w="4074159" h="684529">
                  <a:moveTo>
                    <a:pt x="0" y="317271"/>
                  </a:moveTo>
                  <a:lnTo>
                    <a:pt x="3438" y="270387"/>
                  </a:lnTo>
                  <a:lnTo>
                    <a:pt x="13427" y="225640"/>
                  </a:lnTo>
                  <a:lnTo>
                    <a:pt x="29477" y="183518"/>
                  </a:lnTo>
                  <a:lnTo>
                    <a:pt x="51097" y="144514"/>
                  </a:lnTo>
                  <a:lnTo>
                    <a:pt x="77798" y="109118"/>
                  </a:lnTo>
                  <a:lnTo>
                    <a:pt x="109089" y="77822"/>
                  </a:lnTo>
                  <a:lnTo>
                    <a:pt x="144480" y="51114"/>
                  </a:lnTo>
                  <a:lnTo>
                    <a:pt x="183481" y="29488"/>
                  </a:lnTo>
                  <a:lnTo>
                    <a:pt x="225602" y="13433"/>
                  </a:lnTo>
                  <a:lnTo>
                    <a:pt x="270354" y="3440"/>
                  </a:lnTo>
                  <a:lnTo>
                    <a:pt x="317246" y="0"/>
                  </a:lnTo>
                  <a:lnTo>
                    <a:pt x="3756406" y="0"/>
                  </a:lnTo>
                  <a:lnTo>
                    <a:pt x="3803297" y="3440"/>
                  </a:lnTo>
                  <a:lnTo>
                    <a:pt x="3848049" y="13433"/>
                  </a:lnTo>
                  <a:lnTo>
                    <a:pt x="3890170" y="29488"/>
                  </a:lnTo>
                  <a:lnTo>
                    <a:pt x="3929171" y="51114"/>
                  </a:lnTo>
                  <a:lnTo>
                    <a:pt x="3964562" y="77822"/>
                  </a:lnTo>
                  <a:lnTo>
                    <a:pt x="3995853" y="109118"/>
                  </a:lnTo>
                  <a:lnTo>
                    <a:pt x="4022554" y="144514"/>
                  </a:lnTo>
                  <a:lnTo>
                    <a:pt x="4044174" y="183518"/>
                  </a:lnTo>
                  <a:lnTo>
                    <a:pt x="4060224" y="225640"/>
                  </a:lnTo>
                  <a:lnTo>
                    <a:pt x="4070213" y="270387"/>
                  </a:lnTo>
                  <a:lnTo>
                    <a:pt x="4073652" y="317271"/>
                  </a:lnTo>
                  <a:lnTo>
                    <a:pt x="4073652" y="367004"/>
                  </a:lnTo>
                  <a:lnTo>
                    <a:pt x="4070213" y="413888"/>
                  </a:lnTo>
                  <a:lnTo>
                    <a:pt x="4060224" y="458635"/>
                  </a:lnTo>
                  <a:lnTo>
                    <a:pt x="4044174" y="500757"/>
                  </a:lnTo>
                  <a:lnTo>
                    <a:pt x="4022554" y="539761"/>
                  </a:lnTo>
                  <a:lnTo>
                    <a:pt x="3995853" y="575157"/>
                  </a:lnTo>
                  <a:lnTo>
                    <a:pt x="3964562" y="606453"/>
                  </a:lnTo>
                  <a:lnTo>
                    <a:pt x="3929171" y="633161"/>
                  </a:lnTo>
                  <a:lnTo>
                    <a:pt x="3890170" y="654787"/>
                  </a:lnTo>
                  <a:lnTo>
                    <a:pt x="3848049" y="670842"/>
                  </a:lnTo>
                  <a:lnTo>
                    <a:pt x="3803297" y="680835"/>
                  </a:lnTo>
                  <a:lnTo>
                    <a:pt x="3756406" y="684276"/>
                  </a:lnTo>
                  <a:lnTo>
                    <a:pt x="317246" y="684276"/>
                  </a:lnTo>
                  <a:lnTo>
                    <a:pt x="270354" y="680835"/>
                  </a:lnTo>
                  <a:lnTo>
                    <a:pt x="225602" y="670842"/>
                  </a:lnTo>
                  <a:lnTo>
                    <a:pt x="183481" y="654787"/>
                  </a:lnTo>
                  <a:lnTo>
                    <a:pt x="144480" y="633161"/>
                  </a:lnTo>
                  <a:lnTo>
                    <a:pt x="109089" y="606453"/>
                  </a:lnTo>
                  <a:lnTo>
                    <a:pt x="77798" y="575157"/>
                  </a:lnTo>
                  <a:lnTo>
                    <a:pt x="51097" y="539761"/>
                  </a:lnTo>
                  <a:lnTo>
                    <a:pt x="29477" y="500757"/>
                  </a:lnTo>
                  <a:lnTo>
                    <a:pt x="13427" y="458635"/>
                  </a:lnTo>
                  <a:lnTo>
                    <a:pt x="3438" y="413888"/>
                  </a:lnTo>
                  <a:lnTo>
                    <a:pt x="0" y="367004"/>
                  </a:lnTo>
                  <a:lnTo>
                    <a:pt x="0" y="317271"/>
                  </a:lnTo>
                  <a:close/>
                </a:path>
              </a:pathLst>
            </a:custGeom>
            <a:ln w="25908">
              <a:solidFill>
                <a:srgbClr val="00AFEF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3310127" y="5899404"/>
              <a:ext cx="3069590" cy="702945"/>
            </a:xfrm>
            <a:custGeom>
              <a:avLst/>
              <a:gdLst/>
              <a:ahLst/>
              <a:cxnLst/>
              <a:rect l="l" t="t" r="r" b="b"/>
              <a:pathLst>
                <a:path w="3069590" h="702945">
                  <a:moveTo>
                    <a:pt x="2743581" y="0"/>
                  </a:moveTo>
                  <a:lnTo>
                    <a:pt x="325755" y="0"/>
                  </a:lnTo>
                  <a:lnTo>
                    <a:pt x="277606" y="3532"/>
                  </a:lnTo>
                  <a:lnTo>
                    <a:pt x="231654" y="13792"/>
                  </a:lnTo>
                  <a:lnTo>
                    <a:pt x="188403" y="30276"/>
                  </a:lnTo>
                  <a:lnTo>
                    <a:pt x="148356" y="52481"/>
                  </a:lnTo>
                  <a:lnTo>
                    <a:pt x="112015" y="79902"/>
                  </a:lnTo>
                  <a:lnTo>
                    <a:pt x="79885" y="112036"/>
                  </a:lnTo>
                  <a:lnTo>
                    <a:pt x="52468" y="148378"/>
                  </a:lnTo>
                  <a:lnTo>
                    <a:pt x="30268" y="188425"/>
                  </a:lnTo>
                  <a:lnTo>
                    <a:pt x="13788" y="231673"/>
                  </a:lnTo>
                  <a:lnTo>
                    <a:pt x="3530" y="277617"/>
                  </a:lnTo>
                  <a:lnTo>
                    <a:pt x="0" y="325755"/>
                  </a:lnTo>
                  <a:lnTo>
                    <a:pt x="0" y="376809"/>
                  </a:lnTo>
                  <a:lnTo>
                    <a:pt x="3530" y="424946"/>
                  </a:lnTo>
                  <a:lnTo>
                    <a:pt x="13788" y="470890"/>
                  </a:lnTo>
                  <a:lnTo>
                    <a:pt x="30268" y="514138"/>
                  </a:lnTo>
                  <a:lnTo>
                    <a:pt x="52468" y="554185"/>
                  </a:lnTo>
                  <a:lnTo>
                    <a:pt x="79885" y="590527"/>
                  </a:lnTo>
                  <a:lnTo>
                    <a:pt x="112015" y="622661"/>
                  </a:lnTo>
                  <a:lnTo>
                    <a:pt x="148356" y="650082"/>
                  </a:lnTo>
                  <a:lnTo>
                    <a:pt x="188403" y="672287"/>
                  </a:lnTo>
                  <a:lnTo>
                    <a:pt x="231654" y="688771"/>
                  </a:lnTo>
                  <a:lnTo>
                    <a:pt x="277606" y="699031"/>
                  </a:lnTo>
                  <a:lnTo>
                    <a:pt x="325755" y="702564"/>
                  </a:lnTo>
                  <a:lnTo>
                    <a:pt x="2743581" y="702564"/>
                  </a:lnTo>
                  <a:lnTo>
                    <a:pt x="2791729" y="699031"/>
                  </a:lnTo>
                  <a:lnTo>
                    <a:pt x="2837681" y="688771"/>
                  </a:lnTo>
                  <a:lnTo>
                    <a:pt x="2880932" y="672287"/>
                  </a:lnTo>
                  <a:lnTo>
                    <a:pt x="2920979" y="650082"/>
                  </a:lnTo>
                  <a:lnTo>
                    <a:pt x="2957320" y="622661"/>
                  </a:lnTo>
                  <a:lnTo>
                    <a:pt x="2989450" y="590527"/>
                  </a:lnTo>
                  <a:lnTo>
                    <a:pt x="3016867" y="554185"/>
                  </a:lnTo>
                  <a:lnTo>
                    <a:pt x="3039067" y="514138"/>
                  </a:lnTo>
                  <a:lnTo>
                    <a:pt x="3055547" y="470890"/>
                  </a:lnTo>
                  <a:lnTo>
                    <a:pt x="3065805" y="424946"/>
                  </a:lnTo>
                  <a:lnTo>
                    <a:pt x="3069336" y="376809"/>
                  </a:lnTo>
                  <a:lnTo>
                    <a:pt x="3069336" y="325755"/>
                  </a:lnTo>
                  <a:lnTo>
                    <a:pt x="3065805" y="277617"/>
                  </a:lnTo>
                  <a:lnTo>
                    <a:pt x="3055547" y="231673"/>
                  </a:lnTo>
                  <a:lnTo>
                    <a:pt x="3039067" y="188425"/>
                  </a:lnTo>
                  <a:lnTo>
                    <a:pt x="3016867" y="148378"/>
                  </a:lnTo>
                  <a:lnTo>
                    <a:pt x="2989450" y="112036"/>
                  </a:lnTo>
                  <a:lnTo>
                    <a:pt x="2957320" y="79902"/>
                  </a:lnTo>
                  <a:lnTo>
                    <a:pt x="2920979" y="52481"/>
                  </a:lnTo>
                  <a:lnTo>
                    <a:pt x="2880932" y="30276"/>
                  </a:lnTo>
                  <a:lnTo>
                    <a:pt x="2837681" y="13792"/>
                  </a:lnTo>
                  <a:lnTo>
                    <a:pt x="2791729" y="3532"/>
                  </a:lnTo>
                  <a:lnTo>
                    <a:pt x="2743581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8" name="object 6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25237" y="3927817"/>
              <a:ext cx="1054468" cy="1054468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778373" y="3919258"/>
              <a:ext cx="846275" cy="846277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86754" y="3879341"/>
              <a:ext cx="950569" cy="950569"/>
            </a:xfrm>
            <a:prstGeom prst="rect">
              <a:avLst/>
            </a:prstGeom>
          </p:spPr>
        </p:pic>
        <p:sp>
          <p:nvSpPr>
            <p:cNvPr id="71" name="object 71" descr=""/>
            <p:cNvSpPr/>
            <p:nvPr/>
          </p:nvSpPr>
          <p:spPr>
            <a:xfrm>
              <a:off x="8585454" y="4842510"/>
              <a:ext cx="2719070" cy="449580"/>
            </a:xfrm>
            <a:custGeom>
              <a:avLst/>
              <a:gdLst/>
              <a:ahLst/>
              <a:cxnLst/>
              <a:rect l="l" t="t" r="r" b="b"/>
              <a:pathLst>
                <a:path w="2719070" h="449579">
                  <a:moveTo>
                    <a:pt x="0" y="165607"/>
                  </a:moveTo>
                  <a:lnTo>
                    <a:pt x="5917" y="121590"/>
                  </a:lnTo>
                  <a:lnTo>
                    <a:pt x="22615" y="82032"/>
                  </a:lnTo>
                  <a:lnTo>
                    <a:pt x="48513" y="48513"/>
                  </a:lnTo>
                  <a:lnTo>
                    <a:pt x="82032" y="22615"/>
                  </a:lnTo>
                  <a:lnTo>
                    <a:pt x="121590" y="5917"/>
                  </a:lnTo>
                  <a:lnTo>
                    <a:pt x="165607" y="0"/>
                  </a:lnTo>
                  <a:lnTo>
                    <a:pt x="2553207" y="0"/>
                  </a:lnTo>
                  <a:lnTo>
                    <a:pt x="2597225" y="5917"/>
                  </a:lnTo>
                  <a:lnTo>
                    <a:pt x="2636783" y="22615"/>
                  </a:lnTo>
                  <a:lnTo>
                    <a:pt x="2670302" y="48513"/>
                  </a:lnTo>
                  <a:lnTo>
                    <a:pt x="2696200" y="82032"/>
                  </a:lnTo>
                  <a:lnTo>
                    <a:pt x="2712898" y="121590"/>
                  </a:lnTo>
                  <a:lnTo>
                    <a:pt x="2718816" y="165607"/>
                  </a:lnTo>
                  <a:lnTo>
                    <a:pt x="2718816" y="283971"/>
                  </a:lnTo>
                  <a:lnTo>
                    <a:pt x="2712898" y="327989"/>
                  </a:lnTo>
                  <a:lnTo>
                    <a:pt x="2696200" y="367547"/>
                  </a:lnTo>
                  <a:lnTo>
                    <a:pt x="2670302" y="401066"/>
                  </a:lnTo>
                  <a:lnTo>
                    <a:pt x="2636783" y="426964"/>
                  </a:lnTo>
                  <a:lnTo>
                    <a:pt x="2597225" y="443662"/>
                  </a:lnTo>
                  <a:lnTo>
                    <a:pt x="2553207" y="449579"/>
                  </a:lnTo>
                  <a:lnTo>
                    <a:pt x="165607" y="449579"/>
                  </a:lnTo>
                  <a:lnTo>
                    <a:pt x="121590" y="443662"/>
                  </a:lnTo>
                  <a:lnTo>
                    <a:pt x="82032" y="426964"/>
                  </a:lnTo>
                  <a:lnTo>
                    <a:pt x="48513" y="401066"/>
                  </a:lnTo>
                  <a:lnTo>
                    <a:pt x="22615" y="367547"/>
                  </a:lnTo>
                  <a:lnTo>
                    <a:pt x="5917" y="327989"/>
                  </a:lnTo>
                  <a:lnTo>
                    <a:pt x="0" y="283971"/>
                  </a:lnTo>
                  <a:lnTo>
                    <a:pt x="0" y="165607"/>
                  </a:lnTo>
                  <a:close/>
                </a:path>
              </a:pathLst>
            </a:custGeom>
            <a:ln w="25908">
              <a:solidFill>
                <a:srgbClr val="C00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5910071" y="4826507"/>
              <a:ext cx="3070860" cy="463550"/>
            </a:xfrm>
            <a:custGeom>
              <a:avLst/>
              <a:gdLst/>
              <a:ahLst/>
              <a:cxnLst/>
              <a:rect l="l" t="t" r="r" b="b"/>
              <a:pathLst>
                <a:path w="3070859" h="463550">
                  <a:moveTo>
                    <a:pt x="2847975" y="0"/>
                  </a:moveTo>
                  <a:lnTo>
                    <a:pt x="222885" y="0"/>
                  </a:lnTo>
                  <a:lnTo>
                    <a:pt x="177975" y="4529"/>
                  </a:lnTo>
                  <a:lnTo>
                    <a:pt x="136142" y="17520"/>
                  </a:lnTo>
                  <a:lnTo>
                    <a:pt x="98282" y="38073"/>
                  </a:lnTo>
                  <a:lnTo>
                    <a:pt x="65293" y="65293"/>
                  </a:lnTo>
                  <a:lnTo>
                    <a:pt x="38073" y="98282"/>
                  </a:lnTo>
                  <a:lnTo>
                    <a:pt x="17520" y="136142"/>
                  </a:lnTo>
                  <a:lnTo>
                    <a:pt x="4529" y="177975"/>
                  </a:lnTo>
                  <a:lnTo>
                    <a:pt x="0" y="222885"/>
                  </a:lnTo>
                  <a:lnTo>
                    <a:pt x="0" y="240411"/>
                  </a:lnTo>
                  <a:lnTo>
                    <a:pt x="4529" y="285320"/>
                  </a:lnTo>
                  <a:lnTo>
                    <a:pt x="17520" y="327153"/>
                  </a:lnTo>
                  <a:lnTo>
                    <a:pt x="38073" y="365013"/>
                  </a:lnTo>
                  <a:lnTo>
                    <a:pt x="65293" y="398002"/>
                  </a:lnTo>
                  <a:lnTo>
                    <a:pt x="98282" y="425222"/>
                  </a:lnTo>
                  <a:lnTo>
                    <a:pt x="136142" y="445775"/>
                  </a:lnTo>
                  <a:lnTo>
                    <a:pt x="177975" y="458766"/>
                  </a:lnTo>
                  <a:lnTo>
                    <a:pt x="222885" y="463296"/>
                  </a:lnTo>
                  <a:lnTo>
                    <a:pt x="2847975" y="463296"/>
                  </a:lnTo>
                  <a:lnTo>
                    <a:pt x="2892884" y="458766"/>
                  </a:lnTo>
                  <a:lnTo>
                    <a:pt x="2934717" y="445775"/>
                  </a:lnTo>
                  <a:lnTo>
                    <a:pt x="2972577" y="425222"/>
                  </a:lnTo>
                  <a:lnTo>
                    <a:pt x="3005566" y="398002"/>
                  </a:lnTo>
                  <a:lnTo>
                    <a:pt x="3032786" y="365013"/>
                  </a:lnTo>
                  <a:lnTo>
                    <a:pt x="3053339" y="327153"/>
                  </a:lnTo>
                  <a:lnTo>
                    <a:pt x="3066330" y="285320"/>
                  </a:lnTo>
                  <a:lnTo>
                    <a:pt x="3070859" y="240411"/>
                  </a:lnTo>
                  <a:lnTo>
                    <a:pt x="3070859" y="222885"/>
                  </a:lnTo>
                  <a:lnTo>
                    <a:pt x="3066330" y="177975"/>
                  </a:lnTo>
                  <a:lnTo>
                    <a:pt x="3053339" y="136142"/>
                  </a:lnTo>
                  <a:lnTo>
                    <a:pt x="3032786" y="98282"/>
                  </a:lnTo>
                  <a:lnTo>
                    <a:pt x="3005566" y="65293"/>
                  </a:lnTo>
                  <a:lnTo>
                    <a:pt x="2972577" y="38073"/>
                  </a:lnTo>
                  <a:lnTo>
                    <a:pt x="2934717" y="17520"/>
                  </a:lnTo>
                  <a:lnTo>
                    <a:pt x="2892884" y="4529"/>
                  </a:lnTo>
                  <a:lnTo>
                    <a:pt x="2847975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3" name="object 73" descr=""/>
          <p:cNvSpPr txBox="1"/>
          <p:nvPr/>
        </p:nvSpPr>
        <p:spPr>
          <a:xfrm>
            <a:off x="6328409" y="4844922"/>
            <a:ext cx="223393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CIVIL</a:t>
            </a:r>
            <a:r>
              <a:rPr dirty="0" sz="12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SOCIETY –</a:t>
            </a:r>
            <a:r>
              <a:rPr dirty="0" sz="12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NGOS</a:t>
            </a:r>
            <a:r>
              <a:rPr dirty="0" sz="1200" spc="-25" b="1">
                <a:solidFill>
                  <a:srgbClr val="FFFFFF"/>
                </a:solidFill>
                <a:latin typeface="Courier New"/>
                <a:cs typeface="Courier New"/>
              </a:rPr>
              <a:t> and</a:t>
            </a:r>
            <a:endParaRPr sz="1200">
              <a:latin typeface="Courier New"/>
              <a:cs typeface="Courier New"/>
            </a:endParaRPr>
          </a:p>
          <a:p>
            <a:pPr algn="ctr" marL="3810">
              <a:lnSpc>
                <a:spcPct val="100000"/>
              </a:lnSpc>
            </a:pPr>
            <a:r>
              <a:rPr dirty="0" sz="1200" spc="-10" b="1">
                <a:solidFill>
                  <a:srgbClr val="FFFFFF"/>
                </a:solidFill>
                <a:latin typeface="Courier New"/>
                <a:cs typeface="Courier New"/>
              </a:rPr>
              <a:t>Activists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74" name="object 74" descr=""/>
          <p:cNvSpPr/>
          <p:nvPr/>
        </p:nvSpPr>
        <p:spPr>
          <a:xfrm>
            <a:off x="7376159" y="2505455"/>
            <a:ext cx="3929379" cy="1201420"/>
          </a:xfrm>
          <a:custGeom>
            <a:avLst/>
            <a:gdLst/>
            <a:ahLst/>
            <a:cxnLst/>
            <a:rect l="l" t="t" r="r" b="b"/>
            <a:pathLst>
              <a:path w="3929379" h="1201420">
                <a:moveTo>
                  <a:pt x="3928872" y="0"/>
                </a:moveTo>
                <a:lnTo>
                  <a:pt x="0" y="0"/>
                </a:lnTo>
                <a:lnTo>
                  <a:pt x="0" y="1200912"/>
                </a:lnTo>
                <a:lnTo>
                  <a:pt x="3928872" y="1200912"/>
                </a:lnTo>
                <a:lnTo>
                  <a:pt x="3928872" y="0"/>
                </a:lnTo>
                <a:close/>
              </a:path>
            </a:pathLst>
          </a:custGeom>
          <a:solidFill>
            <a:srgbClr val="0130F8">
              <a:alpha val="1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 txBox="1"/>
          <p:nvPr/>
        </p:nvSpPr>
        <p:spPr>
          <a:xfrm>
            <a:off x="7456169" y="3007233"/>
            <a:ext cx="3420745" cy="650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1135" marR="5080" indent="-17907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192405" algn="l"/>
              </a:tabLst>
            </a:pPr>
            <a:r>
              <a:rPr dirty="0" sz="1200">
                <a:latin typeface="Courier New"/>
                <a:cs typeface="Courier New"/>
              </a:rPr>
              <a:t>Expertise</a:t>
            </a:r>
            <a:r>
              <a:rPr dirty="0" sz="1200" spc="-4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and</a:t>
            </a:r>
            <a:r>
              <a:rPr dirty="0" sz="1200" spc="-6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production</a:t>
            </a:r>
            <a:r>
              <a:rPr dirty="0" sz="1200" spc="-4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capability </a:t>
            </a:r>
            <a:r>
              <a:rPr dirty="0" sz="1200" spc="-10">
                <a:latin typeface="Courier New"/>
                <a:cs typeface="Courier New"/>
              </a:rPr>
              <a:t>	</a:t>
            </a:r>
            <a:r>
              <a:rPr dirty="0" sz="1200">
                <a:latin typeface="Courier New"/>
                <a:cs typeface="Courier New"/>
              </a:rPr>
              <a:t>for</a:t>
            </a:r>
            <a:r>
              <a:rPr dirty="0" sz="1200" spc="-1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the</a:t>
            </a:r>
            <a:r>
              <a:rPr dirty="0" sz="1200" spc="-2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material</a:t>
            </a:r>
            <a:endParaRPr sz="1200">
              <a:latin typeface="Courier New"/>
              <a:cs typeface="Courier New"/>
            </a:endParaRPr>
          </a:p>
          <a:p>
            <a:pPr marL="184150" indent="-17145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4150" algn="l"/>
              </a:tabLst>
            </a:pPr>
            <a:r>
              <a:rPr dirty="0" sz="1200">
                <a:latin typeface="Courier New"/>
                <a:cs typeface="Courier New"/>
              </a:rPr>
              <a:t>Distribution</a:t>
            </a:r>
            <a:r>
              <a:rPr dirty="0" sz="1200" spc="-9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exclusivity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76" name="object 76" descr=""/>
          <p:cNvSpPr/>
          <p:nvPr/>
        </p:nvSpPr>
        <p:spPr>
          <a:xfrm>
            <a:off x="7342631" y="2424683"/>
            <a:ext cx="3945890" cy="367665"/>
          </a:xfrm>
          <a:custGeom>
            <a:avLst/>
            <a:gdLst/>
            <a:ahLst/>
            <a:cxnLst/>
            <a:rect l="l" t="t" r="r" b="b"/>
            <a:pathLst>
              <a:path w="3945890" h="367664">
                <a:moveTo>
                  <a:pt x="3770249" y="0"/>
                </a:moveTo>
                <a:lnTo>
                  <a:pt x="175387" y="0"/>
                </a:lnTo>
                <a:lnTo>
                  <a:pt x="128749" y="6262"/>
                </a:lnTo>
                <a:lnTo>
                  <a:pt x="86849" y="23937"/>
                </a:lnTo>
                <a:lnTo>
                  <a:pt x="51355" y="51355"/>
                </a:lnTo>
                <a:lnTo>
                  <a:pt x="23937" y="86849"/>
                </a:lnTo>
                <a:lnTo>
                  <a:pt x="6262" y="128749"/>
                </a:lnTo>
                <a:lnTo>
                  <a:pt x="0" y="175387"/>
                </a:lnTo>
                <a:lnTo>
                  <a:pt x="0" y="191896"/>
                </a:lnTo>
                <a:lnTo>
                  <a:pt x="6262" y="238534"/>
                </a:lnTo>
                <a:lnTo>
                  <a:pt x="23937" y="280434"/>
                </a:lnTo>
                <a:lnTo>
                  <a:pt x="51355" y="315928"/>
                </a:lnTo>
                <a:lnTo>
                  <a:pt x="86849" y="343346"/>
                </a:lnTo>
                <a:lnTo>
                  <a:pt x="128749" y="361021"/>
                </a:lnTo>
                <a:lnTo>
                  <a:pt x="175387" y="367283"/>
                </a:lnTo>
                <a:lnTo>
                  <a:pt x="3770249" y="367283"/>
                </a:lnTo>
                <a:lnTo>
                  <a:pt x="3816886" y="361021"/>
                </a:lnTo>
                <a:lnTo>
                  <a:pt x="3858786" y="343346"/>
                </a:lnTo>
                <a:lnTo>
                  <a:pt x="3894280" y="315928"/>
                </a:lnTo>
                <a:lnTo>
                  <a:pt x="3921698" y="280434"/>
                </a:lnTo>
                <a:lnTo>
                  <a:pt x="3939373" y="238534"/>
                </a:lnTo>
                <a:lnTo>
                  <a:pt x="3945636" y="191896"/>
                </a:lnTo>
                <a:lnTo>
                  <a:pt x="3945636" y="175387"/>
                </a:lnTo>
                <a:lnTo>
                  <a:pt x="3939373" y="128749"/>
                </a:lnTo>
                <a:lnTo>
                  <a:pt x="3921698" y="86849"/>
                </a:lnTo>
                <a:lnTo>
                  <a:pt x="3894280" y="51355"/>
                </a:lnTo>
                <a:lnTo>
                  <a:pt x="3858786" y="23937"/>
                </a:lnTo>
                <a:lnTo>
                  <a:pt x="3816886" y="6262"/>
                </a:lnTo>
                <a:lnTo>
                  <a:pt x="3770249" y="0"/>
                </a:lnTo>
                <a:close/>
              </a:path>
            </a:pathLst>
          </a:custGeom>
          <a:solidFill>
            <a:srgbClr val="0130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 txBox="1"/>
          <p:nvPr/>
        </p:nvSpPr>
        <p:spPr>
          <a:xfrm>
            <a:off x="7877682" y="2486914"/>
            <a:ext cx="2878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PRIVATE</a:t>
            </a:r>
            <a:r>
              <a:rPr dirty="0" sz="12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COMPANY</a:t>
            </a:r>
            <a:r>
              <a:rPr dirty="0" sz="1200" spc="-1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–</a:t>
            </a:r>
            <a:r>
              <a:rPr dirty="0" sz="12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Medormar</a:t>
            </a:r>
            <a:r>
              <a:rPr dirty="0" sz="12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spc="-20" b="1">
                <a:solidFill>
                  <a:srgbClr val="FFFFFF"/>
                </a:solidFill>
                <a:latin typeface="Courier New"/>
                <a:cs typeface="Courier New"/>
              </a:rPr>
              <a:t>Corp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78" name="object 78" descr=""/>
          <p:cNvSpPr txBox="1"/>
          <p:nvPr/>
        </p:nvSpPr>
        <p:spPr>
          <a:xfrm>
            <a:off x="1537208" y="2362580"/>
            <a:ext cx="14046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Restricted</a:t>
            </a:r>
            <a:r>
              <a:rPr dirty="0" sz="1200" spc="-65" b="1">
                <a:latin typeface="Courier New"/>
                <a:cs typeface="Courier New"/>
              </a:rPr>
              <a:t> </a:t>
            </a:r>
            <a:r>
              <a:rPr dirty="0" sz="1200" spc="-20" b="1">
                <a:latin typeface="Courier New"/>
                <a:cs typeface="Courier New"/>
              </a:rPr>
              <a:t>good</a:t>
            </a:r>
            <a:endParaRPr sz="1200">
              <a:latin typeface="Courier New"/>
              <a:cs typeface="Courier New"/>
            </a:endParaRPr>
          </a:p>
        </p:txBody>
      </p:sp>
      <p:grpSp>
        <p:nvGrpSpPr>
          <p:cNvPr id="79" name="object 79" descr=""/>
          <p:cNvGrpSpPr/>
          <p:nvPr/>
        </p:nvGrpSpPr>
        <p:grpSpPr>
          <a:xfrm>
            <a:off x="953960" y="2028380"/>
            <a:ext cx="2230120" cy="889000"/>
            <a:chOff x="953960" y="2028380"/>
            <a:chExt cx="2230120" cy="889000"/>
          </a:xfrm>
        </p:grpSpPr>
        <p:sp>
          <p:nvSpPr>
            <p:cNvPr id="80" name="object 80" descr=""/>
            <p:cNvSpPr/>
            <p:nvPr/>
          </p:nvSpPr>
          <p:spPr>
            <a:xfrm>
              <a:off x="966977" y="2041397"/>
              <a:ext cx="2204085" cy="862965"/>
            </a:xfrm>
            <a:custGeom>
              <a:avLst/>
              <a:gdLst/>
              <a:ahLst/>
              <a:cxnLst/>
              <a:rect l="l" t="t" r="r" b="b"/>
              <a:pathLst>
                <a:path w="2204085" h="862964">
                  <a:moveTo>
                    <a:pt x="0" y="317626"/>
                  </a:moveTo>
                  <a:lnTo>
                    <a:pt x="3444" y="270697"/>
                  </a:lnTo>
                  <a:lnTo>
                    <a:pt x="13448" y="225904"/>
                  </a:lnTo>
                  <a:lnTo>
                    <a:pt x="29522" y="183737"/>
                  </a:lnTo>
                  <a:lnTo>
                    <a:pt x="51173" y="144690"/>
                  </a:lnTo>
                  <a:lnTo>
                    <a:pt x="77911" y="109253"/>
                  </a:lnTo>
                  <a:lnTo>
                    <a:pt x="109243" y="77919"/>
                  </a:lnTo>
                  <a:lnTo>
                    <a:pt x="144679" y="51180"/>
                  </a:lnTo>
                  <a:lnTo>
                    <a:pt x="183726" y="29526"/>
                  </a:lnTo>
                  <a:lnTo>
                    <a:pt x="225895" y="13450"/>
                  </a:lnTo>
                  <a:lnTo>
                    <a:pt x="270692" y="3444"/>
                  </a:lnTo>
                  <a:lnTo>
                    <a:pt x="317627" y="0"/>
                  </a:lnTo>
                  <a:lnTo>
                    <a:pt x="1886077" y="0"/>
                  </a:lnTo>
                  <a:lnTo>
                    <a:pt x="1933006" y="3444"/>
                  </a:lnTo>
                  <a:lnTo>
                    <a:pt x="1977799" y="13450"/>
                  </a:lnTo>
                  <a:lnTo>
                    <a:pt x="2019966" y="29526"/>
                  </a:lnTo>
                  <a:lnTo>
                    <a:pt x="2059013" y="51180"/>
                  </a:lnTo>
                  <a:lnTo>
                    <a:pt x="2094450" y="77919"/>
                  </a:lnTo>
                  <a:lnTo>
                    <a:pt x="2125784" y="109253"/>
                  </a:lnTo>
                  <a:lnTo>
                    <a:pt x="2152523" y="144690"/>
                  </a:lnTo>
                  <a:lnTo>
                    <a:pt x="2174177" y="183737"/>
                  </a:lnTo>
                  <a:lnTo>
                    <a:pt x="2190253" y="225904"/>
                  </a:lnTo>
                  <a:lnTo>
                    <a:pt x="2200259" y="270697"/>
                  </a:lnTo>
                  <a:lnTo>
                    <a:pt x="2203704" y="317626"/>
                  </a:lnTo>
                  <a:lnTo>
                    <a:pt x="2203704" y="544956"/>
                  </a:lnTo>
                  <a:lnTo>
                    <a:pt x="2200259" y="591886"/>
                  </a:lnTo>
                  <a:lnTo>
                    <a:pt x="2190253" y="636679"/>
                  </a:lnTo>
                  <a:lnTo>
                    <a:pt x="2174177" y="678846"/>
                  </a:lnTo>
                  <a:lnTo>
                    <a:pt x="2152523" y="717893"/>
                  </a:lnTo>
                  <a:lnTo>
                    <a:pt x="2125784" y="753330"/>
                  </a:lnTo>
                  <a:lnTo>
                    <a:pt x="2094450" y="784664"/>
                  </a:lnTo>
                  <a:lnTo>
                    <a:pt x="2059013" y="811403"/>
                  </a:lnTo>
                  <a:lnTo>
                    <a:pt x="2019966" y="833057"/>
                  </a:lnTo>
                  <a:lnTo>
                    <a:pt x="1977799" y="849133"/>
                  </a:lnTo>
                  <a:lnTo>
                    <a:pt x="1933006" y="859139"/>
                  </a:lnTo>
                  <a:lnTo>
                    <a:pt x="1886077" y="862584"/>
                  </a:lnTo>
                  <a:lnTo>
                    <a:pt x="317627" y="862584"/>
                  </a:lnTo>
                  <a:lnTo>
                    <a:pt x="270692" y="859139"/>
                  </a:lnTo>
                  <a:lnTo>
                    <a:pt x="225895" y="849133"/>
                  </a:lnTo>
                  <a:lnTo>
                    <a:pt x="183726" y="833057"/>
                  </a:lnTo>
                  <a:lnTo>
                    <a:pt x="144679" y="811403"/>
                  </a:lnTo>
                  <a:lnTo>
                    <a:pt x="109243" y="784664"/>
                  </a:lnTo>
                  <a:lnTo>
                    <a:pt x="77911" y="753330"/>
                  </a:lnTo>
                  <a:lnTo>
                    <a:pt x="51173" y="717893"/>
                  </a:lnTo>
                  <a:lnTo>
                    <a:pt x="29522" y="678846"/>
                  </a:lnTo>
                  <a:lnTo>
                    <a:pt x="13448" y="636679"/>
                  </a:lnTo>
                  <a:lnTo>
                    <a:pt x="3444" y="591886"/>
                  </a:lnTo>
                  <a:lnTo>
                    <a:pt x="0" y="544956"/>
                  </a:lnTo>
                  <a:lnTo>
                    <a:pt x="0" y="317626"/>
                  </a:lnTo>
                  <a:close/>
                </a:path>
              </a:pathLst>
            </a:custGeom>
            <a:ln w="25908">
              <a:solidFill>
                <a:srgbClr val="FFC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94231" y="2203703"/>
              <a:ext cx="441959" cy="480060"/>
            </a:xfrm>
            <a:prstGeom prst="rect">
              <a:avLst/>
            </a:prstGeom>
          </p:spPr>
        </p:pic>
      </p:grpSp>
      <p:sp>
        <p:nvSpPr>
          <p:cNvPr id="82" name="object 82" descr=""/>
          <p:cNvSpPr txBox="1"/>
          <p:nvPr/>
        </p:nvSpPr>
        <p:spPr>
          <a:xfrm>
            <a:off x="1633473" y="3239770"/>
            <a:ext cx="13100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Export</a:t>
            </a:r>
            <a:r>
              <a:rPr dirty="0" sz="1200" spc="-40" b="1">
                <a:latin typeface="Courier New"/>
                <a:cs typeface="Courier New"/>
              </a:rPr>
              <a:t> </a:t>
            </a:r>
            <a:r>
              <a:rPr dirty="0" sz="1200" spc="-10" b="1">
                <a:latin typeface="Courier New"/>
                <a:cs typeface="Courier New"/>
              </a:rPr>
              <a:t>Control</a:t>
            </a:r>
            <a:endParaRPr sz="1200">
              <a:latin typeface="Courier New"/>
              <a:cs typeface="Courier New"/>
            </a:endParaRPr>
          </a:p>
        </p:txBody>
      </p:sp>
      <p:grpSp>
        <p:nvGrpSpPr>
          <p:cNvPr id="83" name="object 83" descr=""/>
          <p:cNvGrpSpPr/>
          <p:nvPr/>
        </p:nvGrpSpPr>
        <p:grpSpPr>
          <a:xfrm>
            <a:off x="637031" y="2177795"/>
            <a:ext cx="6695440" cy="2174875"/>
            <a:chOff x="637031" y="2177795"/>
            <a:chExt cx="6695440" cy="2174875"/>
          </a:xfrm>
        </p:grpSpPr>
        <p:sp>
          <p:nvSpPr>
            <p:cNvPr id="84" name="object 84" descr=""/>
            <p:cNvSpPr/>
            <p:nvPr/>
          </p:nvSpPr>
          <p:spPr>
            <a:xfrm>
              <a:off x="915161" y="3083813"/>
              <a:ext cx="2204085" cy="469900"/>
            </a:xfrm>
            <a:custGeom>
              <a:avLst/>
              <a:gdLst/>
              <a:ahLst/>
              <a:cxnLst/>
              <a:rect l="l" t="t" r="r" b="b"/>
              <a:pathLst>
                <a:path w="2204085" h="469900">
                  <a:moveTo>
                    <a:pt x="0" y="172847"/>
                  </a:moveTo>
                  <a:lnTo>
                    <a:pt x="6174" y="126882"/>
                  </a:lnTo>
                  <a:lnTo>
                    <a:pt x="23600" y="85588"/>
                  </a:lnTo>
                  <a:lnTo>
                    <a:pt x="50630" y="50609"/>
                  </a:lnTo>
                  <a:lnTo>
                    <a:pt x="85614" y="23589"/>
                  </a:lnTo>
                  <a:lnTo>
                    <a:pt x="126907" y="6171"/>
                  </a:lnTo>
                  <a:lnTo>
                    <a:pt x="172859" y="0"/>
                  </a:lnTo>
                  <a:lnTo>
                    <a:pt x="2030857" y="0"/>
                  </a:lnTo>
                  <a:lnTo>
                    <a:pt x="2076821" y="6171"/>
                  </a:lnTo>
                  <a:lnTo>
                    <a:pt x="2118115" y="23589"/>
                  </a:lnTo>
                  <a:lnTo>
                    <a:pt x="2153094" y="50609"/>
                  </a:lnTo>
                  <a:lnTo>
                    <a:pt x="2180114" y="85588"/>
                  </a:lnTo>
                  <a:lnTo>
                    <a:pt x="2197532" y="126882"/>
                  </a:lnTo>
                  <a:lnTo>
                    <a:pt x="2203704" y="172847"/>
                  </a:lnTo>
                  <a:lnTo>
                    <a:pt x="2203704" y="296545"/>
                  </a:lnTo>
                  <a:lnTo>
                    <a:pt x="2197532" y="342509"/>
                  </a:lnTo>
                  <a:lnTo>
                    <a:pt x="2180114" y="383803"/>
                  </a:lnTo>
                  <a:lnTo>
                    <a:pt x="2153094" y="418782"/>
                  </a:lnTo>
                  <a:lnTo>
                    <a:pt x="2118115" y="445802"/>
                  </a:lnTo>
                  <a:lnTo>
                    <a:pt x="2076821" y="463220"/>
                  </a:lnTo>
                  <a:lnTo>
                    <a:pt x="2030857" y="469391"/>
                  </a:lnTo>
                  <a:lnTo>
                    <a:pt x="172859" y="469391"/>
                  </a:lnTo>
                  <a:lnTo>
                    <a:pt x="126907" y="463220"/>
                  </a:lnTo>
                  <a:lnTo>
                    <a:pt x="85614" y="445802"/>
                  </a:lnTo>
                  <a:lnTo>
                    <a:pt x="50630" y="418782"/>
                  </a:lnTo>
                  <a:lnTo>
                    <a:pt x="23600" y="383803"/>
                  </a:lnTo>
                  <a:lnTo>
                    <a:pt x="6174" y="342509"/>
                  </a:lnTo>
                  <a:lnTo>
                    <a:pt x="0" y="296545"/>
                  </a:lnTo>
                  <a:lnTo>
                    <a:pt x="0" y="172847"/>
                  </a:lnTo>
                  <a:close/>
                </a:path>
              </a:pathLst>
            </a:custGeom>
            <a:ln w="25908">
              <a:solidFill>
                <a:srgbClr val="FFC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8240" y="3093719"/>
              <a:ext cx="486156" cy="478536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7031" y="2177795"/>
              <a:ext cx="486156" cy="48615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59891" y="3017519"/>
              <a:ext cx="486156" cy="486155"/>
            </a:xfrm>
            <a:prstGeom prst="rect">
              <a:avLst/>
            </a:prstGeom>
          </p:spPr>
        </p:pic>
        <p:sp>
          <p:nvSpPr>
            <p:cNvPr id="88" name="object 88" descr=""/>
            <p:cNvSpPr/>
            <p:nvPr/>
          </p:nvSpPr>
          <p:spPr>
            <a:xfrm>
              <a:off x="3105911" y="3040379"/>
              <a:ext cx="125095" cy="554990"/>
            </a:xfrm>
            <a:custGeom>
              <a:avLst/>
              <a:gdLst/>
              <a:ahLst/>
              <a:cxnLst/>
              <a:rect l="l" t="t" r="r" b="b"/>
              <a:pathLst>
                <a:path w="125094" h="554989">
                  <a:moveTo>
                    <a:pt x="124968" y="0"/>
                  </a:moveTo>
                  <a:lnTo>
                    <a:pt x="0" y="277368"/>
                  </a:lnTo>
                  <a:lnTo>
                    <a:pt x="124968" y="554736"/>
                  </a:lnTo>
                  <a:lnTo>
                    <a:pt x="124968" y="0"/>
                  </a:lnTo>
                  <a:close/>
                </a:path>
              </a:pathLst>
            </a:custGeom>
            <a:solidFill>
              <a:srgbClr val="0130F8">
                <a:alpha val="12156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6922008" y="2755391"/>
              <a:ext cx="325120" cy="1094740"/>
            </a:xfrm>
            <a:custGeom>
              <a:avLst/>
              <a:gdLst/>
              <a:ahLst/>
              <a:cxnLst/>
              <a:rect l="l" t="t" r="r" b="b"/>
              <a:pathLst>
                <a:path w="325120" h="1094739">
                  <a:moveTo>
                    <a:pt x="243459" y="0"/>
                  </a:moveTo>
                  <a:lnTo>
                    <a:pt x="81152" y="0"/>
                  </a:lnTo>
                  <a:lnTo>
                    <a:pt x="81152" y="931926"/>
                  </a:lnTo>
                  <a:lnTo>
                    <a:pt x="0" y="931926"/>
                  </a:lnTo>
                  <a:lnTo>
                    <a:pt x="162306" y="1094232"/>
                  </a:lnTo>
                  <a:lnTo>
                    <a:pt x="324612" y="931926"/>
                  </a:lnTo>
                  <a:lnTo>
                    <a:pt x="243459" y="931926"/>
                  </a:lnTo>
                  <a:lnTo>
                    <a:pt x="243459" y="0"/>
                  </a:lnTo>
                  <a:close/>
                </a:path>
              </a:pathLst>
            </a:custGeom>
            <a:solidFill>
              <a:srgbClr val="0130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object 9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845808" y="2350007"/>
              <a:ext cx="486155" cy="486156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41235" y="3866388"/>
              <a:ext cx="486155" cy="486156"/>
            </a:xfrm>
            <a:prstGeom prst="rect">
              <a:avLst/>
            </a:prstGeom>
          </p:spPr>
        </p:pic>
      </p:grpSp>
      <p:sp>
        <p:nvSpPr>
          <p:cNvPr id="92" name="object 92" descr=""/>
          <p:cNvSpPr txBox="1"/>
          <p:nvPr/>
        </p:nvSpPr>
        <p:spPr>
          <a:xfrm>
            <a:off x="3916171" y="5401183"/>
            <a:ext cx="1858645" cy="10280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0495" marR="230504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EXAMINES</a:t>
            </a:r>
            <a:r>
              <a:rPr dirty="0" sz="1200" spc="-50" b="1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reverse </a:t>
            </a:r>
            <a:r>
              <a:rPr dirty="0" sz="1200">
                <a:latin typeface="Courier New"/>
                <a:cs typeface="Courier New"/>
              </a:rPr>
              <a:t>engineering</a:t>
            </a:r>
            <a:r>
              <a:rPr dirty="0" sz="1200" spc="-75">
                <a:latin typeface="Courier New"/>
                <a:cs typeface="Courier New"/>
              </a:rPr>
              <a:t> </a:t>
            </a:r>
            <a:r>
              <a:rPr dirty="0" sz="1200" spc="-25">
                <a:latin typeface="Courier New"/>
                <a:cs typeface="Courier New"/>
              </a:rPr>
              <a:t>the </a:t>
            </a:r>
            <a:r>
              <a:rPr dirty="0" sz="1200" spc="-10">
                <a:latin typeface="Courier New"/>
                <a:cs typeface="Courier New"/>
              </a:rPr>
              <a:t>material</a:t>
            </a:r>
            <a:endParaRPr sz="1200">
              <a:latin typeface="Courier New"/>
              <a:cs typeface="Courier New"/>
            </a:endParaRPr>
          </a:p>
          <a:p>
            <a:pPr marL="379730" marR="5080" indent="-367665">
              <a:lnSpc>
                <a:spcPct val="100000"/>
              </a:lnSpc>
              <a:spcBef>
                <a:spcPts val="690"/>
              </a:spcBef>
            </a:pPr>
            <a:r>
              <a:rPr dirty="0" sz="1200" b="1">
                <a:latin typeface="Courier New"/>
                <a:cs typeface="Courier New"/>
              </a:rPr>
              <a:t>WORLD</a:t>
            </a:r>
            <a:r>
              <a:rPr dirty="0" sz="1200" spc="-40" b="1">
                <a:latin typeface="Courier New"/>
                <a:cs typeface="Courier New"/>
              </a:rPr>
              <a:t> </a:t>
            </a:r>
            <a:r>
              <a:rPr dirty="0" sz="1200" spc="-10" b="1">
                <a:latin typeface="Courier New"/>
                <a:cs typeface="Courier New"/>
              </a:rPr>
              <a:t>METEOROLOGICAL ORGANIZATION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93" name="object 93" descr=""/>
          <p:cNvSpPr/>
          <p:nvPr/>
        </p:nvSpPr>
        <p:spPr>
          <a:xfrm>
            <a:off x="1293875" y="5364479"/>
            <a:ext cx="2667000" cy="486409"/>
          </a:xfrm>
          <a:custGeom>
            <a:avLst/>
            <a:gdLst/>
            <a:ahLst/>
            <a:cxnLst/>
            <a:rect l="l" t="t" r="r" b="b"/>
            <a:pathLst>
              <a:path w="2667000" h="486410">
                <a:moveTo>
                  <a:pt x="2472309" y="0"/>
                </a:moveTo>
                <a:lnTo>
                  <a:pt x="194690" y="0"/>
                </a:lnTo>
                <a:lnTo>
                  <a:pt x="150036" y="5139"/>
                </a:lnTo>
                <a:lnTo>
                  <a:pt x="109051" y="19780"/>
                </a:lnTo>
                <a:lnTo>
                  <a:pt x="72903" y="42757"/>
                </a:lnTo>
                <a:lnTo>
                  <a:pt x="42757" y="72903"/>
                </a:lnTo>
                <a:lnTo>
                  <a:pt x="19780" y="109051"/>
                </a:lnTo>
                <a:lnTo>
                  <a:pt x="5139" y="150036"/>
                </a:lnTo>
                <a:lnTo>
                  <a:pt x="0" y="194691"/>
                </a:lnTo>
                <a:lnTo>
                  <a:pt x="0" y="291515"/>
                </a:lnTo>
                <a:lnTo>
                  <a:pt x="5139" y="336143"/>
                </a:lnTo>
                <a:lnTo>
                  <a:pt x="19780" y="377111"/>
                </a:lnTo>
                <a:lnTo>
                  <a:pt x="42757" y="413251"/>
                </a:lnTo>
                <a:lnTo>
                  <a:pt x="72903" y="443394"/>
                </a:lnTo>
                <a:lnTo>
                  <a:pt x="109051" y="466371"/>
                </a:lnTo>
                <a:lnTo>
                  <a:pt x="150036" y="481015"/>
                </a:lnTo>
                <a:lnTo>
                  <a:pt x="194690" y="486156"/>
                </a:lnTo>
                <a:lnTo>
                  <a:pt x="2472309" y="486156"/>
                </a:lnTo>
                <a:lnTo>
                  <a:pt x="2516963" y="481015"/>
                </a:lnTo>
                <a:lnTo>
                  <a:pt x="2557948" y="466371"/>
                </a:lnTo>
                <a:lnTo>
                  <a:pt x="2594096" y="443394"/>
                </a:lnTo>
                <a:lnTo>
                  <a:pt x="2624242" y="413251"/>
                </a:lnTo>
                <a:lnTo>
                  <a:pt x="2647219" y="377111"/>
                </a:lnTo>
                <a:lnTo>
                  <a:pt x="2661860" y="336143"/>
                </a:lnTo>
                <a:lnTo>
                  <a:pt x="2667000" y="291515"/>
                </a:lnTo>
                <a:lnTo>
                  <a:pt x="2667000" y="194691"/>
                </a:lnTo>
                <a:lnTo>
                  <a:pt x="2661860" y="150036"/>
                </a:lnTo>
                <a:lnTo>
                  <a:pt x="2647219" y="109051"/>
                </a:lnTo>
                <a:lnTo>
                  <a:pt x="2624242" y="72903"/>
                </a:lnTo>
                <a:lnTo>
                  <a:pt x="2594096" y="42757"/>
                </a:lnTo>
                <a:lnTo>
                  <a:pt x="2557948" y="19780"/>
                </a:lnTo>
                <a:lnTo>
                  <a:pt x="2516963" y="5139"/>
                </a:lnTo>
                <a:lnTo>
                  <a:pt x="2472309" y="0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 txBox="1"/>
          <p:nvPr/>
        </p:nvSpPr>
        <p:spPr>
          <a:xfrm>
            <a:off x="1972817" y="5394197"/>
            <a:ext cx="130873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1130" marR="5080" indent="-139065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FFFFFF"/>
                </a:solidFill>
                <a:latin typeface="Courier New"/>
                <a:cs typeface="Courier New"/>
              </a:rPr>
              <a:t>LAUZE</a:t>
            </a:r>
            <a:r>
              <a:rPr dirty="0" sz="12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Courier New"/>
                <a:cs typeface="Courier New"/>
              </a:rPr>
              <a:t>(Quantum Capability)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95" name="object 95" descr=""/>
          <p:cNvSpPr txBox="1"/>
          <p:nvPr/>
        </p:nvSpPr>
        <p:spPr>
          <a:xfrm>
            <a:off x="2519298" y="4782769"/>
            <a:ext cx="168084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ourier New"/>
                <a:cs typeface="Courier New"/>
              </a:rPr>
              <a:t>SEEKS</a:t>
            </a:r>
            <a:r>
              <a:rPr dirty="0" sz="1200" spc="-25" b="1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to</a:t>
            </a:r>
            <a:r>
              <a:rPr dirty="0" sz="1200" spc="-25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build</a:t>
            </a:r>
            <a:r>
              <a:rPr dirty="0" sz="1200" spc="-25">
                <a:latin typeface="Courier New"/>
                <a:cs typeface="Courier New"/>
              </a:rPr>
              <a:t> the </a:t>
            </a:r>
            <a:r>
              <a:rPr dirty="0" sz="1200">
                <a:latin typeface="Courier New"/>
                <a:cs typeface="Courier New"/>
              </a:rPr>
              <a:t>skills</a:t>
            </a:r>
            <a:r>
              <a:rPr dirty="0" sz="1200" spc="-20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for</a:t>
            </a:r>
            <a:r>
              <a:rPr dirty="0" sz="1200" spc="-3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quantum talent</a:t>
            </a:r>
            <a:endParaRPr sz="1200">
              <a:latin typeface="Courier New"/>
              <a:cs typeface="Courier New"/>
            </a:endParaRPr>
          </a:p>
        </p:txBody>
      </p:sp>
      <p:grpSp>
        <p:nvGrpSpPr>
          <p:cNvPr id="96" name="object 96" descr=""/>
          <p:cNvGrpSpPr/>
          <p:nvPr/>
        </p:nvGrpSpPr>
        <p:grpSpPr>
          <a:xfrm>
            <a:off x="1063752" y="4764023"/>
            <a:ext cx="3648710" cy="463550"/>
            <a:chOff x="1063752" y="4764023"/>
            <a:chExt cx="3648710" cy="463550"/>
          </a:xfrm>
        </p:grpSpPr>
        <p:sp>
          <p:nvSpPr>
            <p:cNvPr id="97" name="object 97" descr=""/>
            <p:cNvSpPr/>
            <p:nvPr/>
          </p:nvSpPr>
          <p:spPr>
            <a:xfrm>
              <a:off x="1980438" y="4780025"/>
              <a:ext cx="2719070" cy="433070"/>
            </a:xfrm>
            <a:custGeom>
              <a:avLst/>
              <a:gdLst/>
              <a:ahLst/>
              <a:cxnLst/>
              <a:rect l="l" t="t" r="r" b="b"/>
              <a:pathLst>
                <a:path w="2719070" h="433070">
                  <a:moveTo>
                    <a:pt x="0" y="159385"/>
                  </a:moveTo>
                  <a:lnTo>
                    <a:pt x="8126" y="109012"/>
                  </a:lnTo>
                  <a:lnTo>
                    <a:pt x="30756" y="65260"/>
                  </a:lnTo>
                  <a:lnTo>
                    <a:pt x="65260" y="30756"/>
                  </a:lnTo>
                  <a:lnTo>
                    <a:pt x="109012" y="8126"/>
                  </a:lnTo>
                  <a:lnTo>
                    <a:pt x="159385" y="0"/>
                  </a:lnTo>
                  <a:lnTo>
                    <a:pt x="2559431" y="0"/>
                  </a:lnTo>
                  <a:lnTo>
                    <a:pt x="2609803" y="8126"/>
                  </a:lnTo>
                  <a:lnTo>
                    <a:pt x="2653555" y="30756"/>
                  </a:lnTo>
                  <a:lnTo>
                    <a:pt x="2688059" y="65260"/>
                  </a:lnTo>
                  <a:lnTo>
                    <a:pt x="2710689" y="109012"/>
                  </a:lnTo>
                  <a:lnTo>
                    <a:pt x="2718816" y="159385"/>
                  </a:lnTo>
                  <a:lnTo>
                    <a:pt x="2718816" y="273431"/>
                  </a:lnTo>
                  <a:lnTo>
                    <a:pt x="2710689" y="323803"/>
                  </a:lnTo>
                  <a:lnTo>
                    <a:pt x="2688059" y="367555"/>
                  </a:lnTo>
                  <a:lnTo>
                    <a:pt x="2653555" y="402059"/>
                  </a:lnTo>
                  <a:lnTo>
                    <a:pt x="2609803" y="424689"/>
                  </a:lnTo>
                  <a:lnTo>
                    <a:pt x="2559431" y="432816"/>
                  </a:lnTo>
                  <a:lnTo>
                    <a:pt x="159385" y="432816"/>
                  </a:lnTo>
                  <a:lnTo>
                    <a:pt x="109012" y="424689"/>
                  </a:lnTo>
                  <a:lnTo>
                    <a:pt x="65260" y="402059"/>
                  </a:lnTo>
                  <a:lnTo>
                    <a:pt x="30756" y="367555"/>
                  </a:lnTo>
                  <a:lnTo>
                    <a:pt x="8126" y="323803"/>
                  </a:lnTo>
                  <a:lnTo>
                    <a:pt x="0" y="273431"/>
                  </a:lnTo>
                  <a:lnTo>
                    <a:pt x="0" y="159385"/>
                  </a:lnTo>
                  <a:close/>
                </a:path>
              </a:pathLst>
            </a:custGeom>
            <a:ln w="25908">
              <a:solidFill>
                <a:srgbClr val="00978E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1063752" y="4764023"/>
              <a:ext cx="1312545" cy="463550"/>
            </a:xfrm>
            <a:custGeom>
              <a:avLst/>
              <a:gdLst/>
              <a:ahLst/>
              <a:cxnLst/>
              <a:rect l="l" t="t" r="r" b="b"/>
              <a:pathLst>
                <a:path w="1312545" h="463550">
                  <a:moveTo>
                    <a:pt x="1089279" y="0"/>
                  </a:moveTo>
                  <a:lnTo>
                    <a:pt x="222884" y="0"/>
                  </a:lnTo>
                  <a:lnTo>
                    <a:pt x="177960" y="4529"/>
                  </a:lnTo>
                  <a:lnTo>
                    <a:pt x="136120" y="17520"/>
                  </a:lnTo>
                  <a:lnTo>
                    <a:pt x="98260" y="38073"/>
                  </a:lnTo>
                  <a:lnTo>
                    <a:pt x="65274" y="65293"/>
                  </a:lnTo>
                  <a:lnTo>
                    <a:pt x="38060" y="98282"/>
                  </a:lnTo>
                  <a:lnTo>
                    <a:pt x="17512" y="136142"/>
                  </a:lnTo>
                  <a:lnTo>
                    <a:pt x="4527" y="177975"/>
                  </a:lnTo>
                  <a:lnTo>
                    <a:pt x="0" y="222884"/>
                  </a:lnTo>
                  <a:lnTo>
                    <a:pt x="0" y="240411"/>
                  </a:lnTo>
                  <a:lnTo>
                    <a:pt x="4527" y="285320"/>
                  </a:lnTo>
                  <a:lnTo>
                    <a:pt x="17512" y="327153"/>
                  </a:lnTo>
                  <a:lnTo>
                    <a:pt x="38060" y="365013"/>
                  </a:lnTo>
                  <a:lnTo>
                    <a:pt x="65274" y="398002"/>
                  </a:lnTo>
                  <a:lnTo>
                    <a:pt x="98260" y="425222"/>
                  </a:lnTo>
                  <a:lnTo>
                    <a:pt x="136120" y="445775"/>
                  </a:lnTo>
                  <a:lnTo>
                    <a:pt x="177960" y="458766"/>
                  </a:lnTo>
                  <a:lnTo>
                    <a:pt x="222884" y="463295"/>
                  </a:lnTo>
                  <a:lnTo>
                    <a:pt x="1089279" y="463295"/>
                  </a:lnTo>
                  <a:lnTo>
                    <a:pt x="1134188" y="458766"/>
                  </a:lnTo>
                  <a:lnTo>
                    <a:pt x="1176021" y="445775"/>
                  </a:lnTo>
                  <a:lnTo>
                    <a:pt x="1213881" y="425222"/>
                  </a:lnTo>
                  <a:lnTo>
                    <a:pt x="1246870" y="398002"/>
                  </a:lnTo>
                  <a:lnTo>
                    <a:pt x="1274090" y="365013"/>
                  </a:lnTo>
                  <a:lnTo>
                    <a:pt x="1294643" y="327153"/>
                  </a:lnTo>
                  <a:lnTo>
                    <a:pt x="1307634" y="285320"/>
                  </a:lnTo>
                  <a:lnTo>
                    <a:pt x="1312164" y="240411"/>
                  </a:lnTo>
                  <a:lnTo>
                    <a:pt x="1312164" y="222884"/>
                  </a:lnTo>
                  <a:lnTo>
                    <a:pt x="1307634" y="177975"/>
                  </a:lnTo>
                  <a:lnTo>
                    <a:pt x="1294643" y="136142"/>
                  </a:lnTo>
                  <a:lnTo>
                    <a:pt x="1274090" y="98282"/>
                  </a:lnTo>
                  <a:lnTo>
                    <a:pt x="1246870" y="65293"/>
                  </a:lnTo>
                  <a:lnTo>
                    <a:pt x="1213881" y="38073"/>
                  </a:lnTo>
                  <a:lnTo>
                    <a:pt x="1176021" y="17520"/>
                  </a:lnTo>
                  <a:lnTo>
                    <a:pt x="1134188" y="4529"/>
                  </a:lnTo>
                  <a:lnTo>
                    <a:pt x="1089279" y="0"/>
                  </a:lnTo>
                  <a:close/>
                </a:path>
              </a:pathLst>
            </a:custGeom>
            <a:solidFill>
              <a:srgbClr val="00978E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9" name="object 99" descr=""/>
          <p:cNvSpPr txBox="1"/>
          <p:nvPr/>
        </p:nvSpPr>
        <p:spPr>
          <a:xfrm>
            <a:off x="1478025" y="4874514"/>
            <a:ext cx="482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FFFFFF"/>
                </a:solidFill>
                <a:latin typeface="Courier New"/>
                <a:cs typeface="Courier New"/>
              </a:rPr>
              <a:t>WAKKE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100" name="object 100" descr=""/>
          <p:cNvSpPr/>
          <p:nvPr/>
        </p:nvSpPr>
        <p:spPr>
          <a:xfrm>
            <a:off x="2890266" y="5377434"/>
            <a:ext cx="3270885" cy="467995"/>
          </a:xfrm>
          <a:custGeom>
            <a:avLst/>
            <a:gdLst/>
            <a:ahLst/>
            <a:cxnLst/>
            <a:rect l="l" t="t" r="r" b="b"/>
            <a:pathLst>
              <a:path w="3270885" h="467995">
                <a:moveTo>
                  <a:pt x="0" y="172338"/>
                </a:moveTo>
                <a:lnTo>
                  <a:pt x="6151" y="126500"/>
                </a:lnTo>
                <a:lnTo>
                  <a:pt x="23513" y="85325"/>
                </a:lnTo>
                <a:lnTo>
                  <a:pt x="50450" y="50450"/>
                </a:lnTo>
                <a:lnTo>
                  <a:pt x="85325" y="23513"/>
                </a:lnTo>
                <a:lnTo>
                  <a:pt x="126500" y="6151"/>
                </a:lnTo>
                <a:lnTo>
                  <a:pt x="172338" y="0"/>
                </a:lnTo>
                <a:lnTo>
                  <a:pt x="3098164" y="0"/>
                </a:lnTo>
                <a:lnTo>
                  <a:pt x="3144003" y="6151"/>
                </a:lnTo>
                <a:lnTo>
                  <a:pt x="3185178" y="23513"/>
                </a:lnTo>
                <a:lnTo>
                  <a:pt x="3220053" y="50450"/>
                </a:lnTo>
                <a:lnTo>
                  <a:pt x="3246990" y="85325"/>
                </a:lnTo>
                <a:lnTo>
                  <a:pt x="3264352" y="126500"/>
                </a:lnTo>
                <a:lnTo>
                  <a:pt x="3270504" y="172338"/>
                </a:lnTo>
                <a:lnTo>
                  <a:pt x="3270504" y="295567"/>
                </a:lnTo>
                <a:lnTo>
                  <a:pt x="3264352" y="341372"/>
                </a:lnTo>
                <a:lnTo>
                  <a:pt x="3246990" y="382531"/>
                </a:lnTo>
                <a:lnTo>
                  <a:pt x="3220053" y="417402"/>
                </a:lnTo>
                <a:lnTo>
                  <a:pt x="3185178" y="444344"/>
                </a:lnTo>
                <a:lnTo>
                  <a:pt x="3144003" y="461713"/>
                </a:lnTo>
                <a:lnTo>
                  <a:pt x="3098164" y="467867"/>
                </a:lnTo>
                <a:lnTo>
                  <a:pt x="172338" y="467867"/>
                </a:lnTo>
                <a:lnTo>
                  <a:pt x="126500" y="461713"/>
                </a:lnTo>
                <a:lnTo>
                  <a:pt x="85325" y="444344"/>
                </a:lnTo>
                <a:lnTo>
                  <a:pt x="50450" y="417402"/>
                </a:lnTo>
                <a:lnTo>
                  <a:pt x="23513" y="382531"/>
                </a:lnTo>
                <a:lnTo>
                  <a:pt x="6151" y="341372"/>
                </a:lnTo>
                <a:lnTo>
                  <a:pt x="0" y="295567"/>
                </a:lnTo>
                <a:lnTo>
                  <a:pt x="0" y="172338"/>
                </a:lnTo>
                <a:close/>
              </a:path>
            </a:pathLst>
          </a:custGeom>
          <a:ln w="25908">
            <a:solidFill>
              <a:srgbClr val="6F2F9F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 txBox="1"/>
          <p:nvPr/>
        </p:nvSpPr>
        <p:spPr>
          <a:xfrm>
            <a:off x="1841626" y="4147820"/>
            <a:ext cx="3267075" cy="44195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ts val="1880"/>
              </a:lnSpc>
              <a:spcBef>
                <a:spcPts val="95"/>
              </a:spcBef>
            </a:pPr>
            <a:r>
              <a:rPr dirty="0" baseline="17361" sz="2400" spc="-7" b="1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r>
              <a:rPr dirty="0" baseline="17361" sz="2400" spc="-914" b="1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dirty="0" sz="1200" spc="-140" b="1">
                <a:latin typeface="Courier New"/>
                <a:cs typeface="Courier New"/>
              </a:rPr>
              <a:t>A</a:t>
            </a:r>
            <a:r>
              <a:rPr dirty="0" baseline="17361" sz="2400" spc="-1275" b="1">
                <a:solidFill>
                  <a:srgbClr val="FFFFFF"/>
                </a:solidFill>
                <a:latin typeface="Courier New"/>
                <a:cs typeface="Courier New"/>
              </a:rPr>
              <a:t>3</a:t>
            </a:r>
            <a:r>
              <a:rPr dirty="0" sz="1200" spc="-15" b="1">
                <a:latin typeface="Courier New"/>
                <a:cs typeface="Courier New"/>
              </a:rPr>
              <a:t>D</a:t>
            </a:r>
            <a:r>
              <a:rPr dirty="0" sz="1200" spc="-625" b="1">
                <a:latin typeface="Courier New"/>
                <a:cs typeface="Courier New"/>
              </a:rPr>
              <a:t>V</a:t>
            </a:r>
            <a:r>
              <a:rPr dirty="0" baseline="17361" sz="2400" spc="-547" b="1">
                <a:solidFill>
                  <a:srgbClr val="FFFFFF"/>
                </a:solidFill>
                <a:latin typeface="Courier New"/>
                <a:cs typeface="Courier New"/>
              </a:rPr>
              <a:t>4</a:t>
            </a:r>
            <a:r>
              <a:rPr dirty="0" sz="1200" spc="-15" b="1">
                <a:latin typeface="Courier New"/>
                <a:cs typeface="Courier New"/>
              </a:rPr>
              <a:t>OCATE</a:t>
            </a:r>
            <a:r>
              <a:rPr dirty="0" sz="1200" spc="-5" b="1">
                <a:latin typeface="Courier New"/>
                <a:cs typeface="Courier New"/>
              </a:rPr>
              <a:t>S</a:t>
            </a:r>
            <a:r>
              <a:rPr dirty="0" sz="1200" spc="90" b="1">
                <a:latin typeface="Courier New"/>
                <a:cs typeface="Courier New"/>
              </a:rPr>
              <a:t> </a:t>
            </a:r>
            <a:r>
              <a:rPr dirty="0" sz="1200">
                <a:latin typeface="Courier New"/>
                <a:cs typeface="Courier New"/>
              </a:rPr>
              <a:t>for</a:t>
            </a:r>
            <a:r>
              <a:rPr dirty="0" sz="1200" spc="60">
                <a:latin typeface="Courier New"/>
                <a:cs typeface="Courier New"/>
              </a:rPr>
              <a:t> </a:t>
            </a:r>
            <a:r>
              <a:rPr dirty="0" sz="1200" spc="-20">
                <a:latin typeface="Courier New"/>
                <a:cs typeface="Courier New"/>
              </a:rPr>
              <a:t>human-centred</a:t>
            </a:r>
            <a:r>
              <a:rPr dirty="0" sz="1200" spc="-250">
                <a:latin typeface="Courier New"/>
                <a:cs typeface="Courier New"/>
              </a:rPr>
              <a:t> </a:t>
            </a:r>
            <a:r>
              <a:rPr dirty="0" baseline="24305" sz="2400" spc="-30" b="1">
                <a:solidFill>
                  <a:srgbClr val="FFFFFF"/>
                </a:solidFill>
                <a:latin typeface="Courier New"/>
                <a:cs typeface="Courier New"/>
              </a:rPr>
              <a:t>2035</a:t>
            </a:r>
            <a:endParaRPr baseline="24305" sz="2400">
              <a:latin typeface="Courier New"/>
              <a:cs typeface="Courier New"/>
            </a:endParaRPr>
          </a:p>
          <a:p>
            <a:pPr marL="206375">
              <a:lnSpc>
                <a:spcPts val="1400"/>
              </a:lnSpc>
            </a:pPr>
            <a:r>
              <a:rPr dirty="0" sz="1200">
                <a:latin typeface="Courier New"/>
                <a:cs typeface="Courier New"/>
              </a:rPr>
              <a:t>technology</a:t>
            </a:r>
            <a:r>
              <a:rPr dirty="0" sz="1200" spc="-60">
                <a:latin typeface="Courier New"/>
                <a:cs typeface="Courier New"/>
              </a:rPr>
              <a:t> </a:t>
            </a:r>
            <a:r>
              <a:rPr dirty="0" sz="1200" spc="-10">
                <a:latin typeface="Courier New"/>
                <a:cs typeface="Courier New"/>
              </a:rPr>
              <a:t>development</a:t>
            </a:r>
            <a:endParaRPr sz="1200">
              <a:latin typeface="Courier New"/>
              <a:cs typeface="Courier New"/>
            </a:endParaRPr>
          </a:p>
        </p:txBody>
      </p:sp>
      <p:grpSp>
        <p:nvGrpSpPr>
          <p:cNvPr id="102" name="object 102" descr=""/>
          <p:cNvGrpSpPr/>
          <p:nvPr/>
        </p:nvGrpSpPr>
        <p:grpSpPr>
          <a:xfrm>
            <a:off x="605027" y="4166615"/>
            <a:ext cx="4107179" cy="463550"/>
            <a:chOff x="605027" y="4166615"/>
            <a:chExt cx="4107179" cy="463550"/>
          </a:xfrm>
        </p:grpSpPr>
        <p:sp>
          <p:nvSpPr>
            <p:cNvPr id="103" name="object 103" descr=""/>
            <p:cNvSpPr/>
            <p:nvPr/>
          </p:nvSpPr>
          <p:spPr>
            <a:xfrm>
              <a:off x="1521713" y="4182617"/>
              <a:ext cx="3177540" cy="431800"/>
            </a:xfrm>
            <a:custGeom>
              <a:avLst/>
              <a:gdLst/>
              <a:ahLst/>
              <a:cxnLst/>
              <a:rect l="l" t="t" r="r" b="b"/>
              <a:pathLst>
                <a:path w="3177540" h="431800">
                  <a:moveTo>
                    <a:pt x="0" y="158876"/>
                  </a:moveTo>
                  <a:lnTo>
                    <a:pt x="8098" y="108655"/>
                  </a:lnTo>
                  <a:lnTo>
                    <a:pt x="30650" y="65041"/>
                  </a:lnTo>
                  <a:lnTo>
                    <a:pt x="65041" y="30650"/>
                  </a:lnTo>
                  <a:lnTo>
                    <a:pt x="108655" y="8098"/>
                  </a:lnTo>
                  <a:lnTo>
                    <a:pt x="158877" y="0"/>
                  </a:lnTo>
                  <a:lnTo>
                    <a:pt x="3018663" y="0"/>
                  </a:lnTo>
                  <a:lnTo>
                    <a:pt x="3068884" y="8098"/>
                  </a:lnTo>
                  <a:lnTo>
                    <a:pt x="3112498" y="30650"/>
                  </a:lnTo>
                  <a:lnTo>
                    <a:pt x="3146889" y="65041"/>
                  </a:lnTo>
                  <a:lnTo>
                    <a:pt x="3169441" y="108655"/>
                  </a:lnTo>
                  <a:lnTo>
                    <a:pt x="3177540" y="158876"/>
                  </a:lnTo>
                  <a:lnTo>
                    <a:pt x="3177540" y="272414"/>
                  </a:lnTo>
                  <a:lnTo>
                    <a:pt x="3169441" y="322636"/>
                  </a:lnTo>
                  <a:lnTo>
                    <a:pt x="3146889" y="366250"/>
                  </a:lnTo>
                  <a:lnTo>
                    <a:pt x="3112498" y="400641"/>
                  </a:lnTo>
                  <a:lnTo>
                    <a:pt x="3068884" y="423193"/>
                  </a:lnTo>
                  <a:lnTo>
                    <a:pt x="3018663" y="431291"/>
                  </a:lnTo>
                  <a:lnTo>
                    <a:pt x="158877" y="431291"/>
                  </a:lnTo>
                  <a:lnTo>
                    <a:pt x="108655" y="423193"/>
                  </a:lnTo>
                  <a:lnTo>
                    <a:pt x="65041" y="400641"/>
                  </a:lnTo>
                  <a:lnTo>
                    <a:pt x="30650" y="366250"/>
                  </a:lnTo>
                  <a:lnTo>
                    <a:pt x="8098" y="322636"/>
                  </a:lnTo>
                  <a:lnTo>
                    <a:pt x="0" y="272414"/>
                  </a:lnTo>
                  <a:lnTo>
                    <a:pt x="0" y="158876"/>
                  </a:lnTo>
                  <a:close/>
                </a:path>
              </a:pathLst>
            </a:custGeom>
            <a:ln w="25908">
              <a:solidFill>
                <a:srgbClr val="FD8D07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605027" y="4166615"/>
              <a:ext cx="1312545" cy="463550"/>
            </a:xfrm>
            <a:custGeom>
              <a:avLst/>
              <a:gdLst/>
              <a:ahLst/>
              <a:cxnLst/>
              <a:rect l="l" t="t" r="r" b="b"/>
              <a:pathLst>
                <a:path w="1312545" h="463550">
                  <a:moveTo>
                    <a:pt x="1089279" y="0"/>
                  </a:moveTo>
                  <a:lnTo>
                    <a:pt x="222846" y="0"/>
                  </a:lnTo>
                  <a:lnTo>
                    <a:pt x="177935" y="4529"/>
                  </a:lnTo>
                  <a:lnTo>
                    <a:pt x="136104" y="17520"/>
                  </a:lnTo>
                  <a:lnTo>
                    <a:pt x="98250" y="38073"/>
                  </a:lnTo>
                  <a:lnTo>
                    <a:pt x="65270" y="65293"/>
                  </a:lnTo>
                  <a:lnTo>
                    <a:pt x="38058" y="98282"/>
                  </a:lnTo>
                  <a:lnTo>
                    <a:pt x="17512" y="136142"/>
                  </a:lnTo>
                  <a:lnTo>
                    <a:pt x="4527" y="177975"/>
                  </a:lnTo>
                  <a:lnTo>
                    <a:pt x="0" y="222884"/>
                  </a:lnTo>
                  <a:lnTo>
                    <a:pt x="0" y="240410"/>
                  </a:lnTo>
                  <a:lnTo>
                    <a:pt x="4527" y="285320"/>
                  </a:lnTo>
                  <a:lnTo>
                    <a:pt x="17512" y="327153"/>
                  </a:lnTo>
                  <a:lnTo>
                    <a:pt x="38058" y="365013"/>
                  </a:lnTo>
                  <a:lnTo>
                    <a:pt x="65270" y="398002"/>
                  </a:lnTo>
                  <a:lnTo>
                    <a:pt x="98250" y="425222"/>
                  </a:lnTo>
                  <a:lnTo>
                    <a:pt x="136104" y="445775"/>
                  </a:lnTo>
                  <a:lnTo>
                    <a:pt x="177935" y="458766"/>
                  </a:lnTo>
                  <a:lnTo>
                    <a:pt x="222846" y="463295"/>
                  </a:lnTo>
                  <a:lnTo>
                    <a:pt x="1089279" y="463295"/>
                  </a:lnTo>
                  <a:lnTo>
                    <a:pt x="1134188" y="458766"/>
                  </a:lnTo>
                  <a:lnTo>
                    <a:pt x="1176021" y="445775"/>
                  </a:lnTo>
                  <a:lnTo>
                    <a:pt x="1213881" y="425222"/>
                  </a:lnTo>
                  <a:lnTo>
                    <a:pt x="1246870" y="398002"/>
                  </a:lnTo>
                  <a:lnTo>
                    <a:pt x="1274090" y="365013"/>
                  </a:lnTo>
                  <a:lnTo>
                    <a:pt x="1294643" y="327153"/>
                  </a:lnTo>
                  <a:lnTo>
                    <a:pt x="1307634" y="285320"/>
                  </a:lnTo>
                  <a:lnTo>
                    <a:pt x="1312164" y="240410"/>
                  </a:lnTo>
                  <a:lnTo>
                    <a:pt x="1312164" y="222884"/>
                  </a:lnTo>
                  <a:lnTo>
                    <a:pt x="1307634" y="177975"/>
                  </a:lnTo>
                  <a:lnTo>
                    <a:pt x="1294643" y="136142"/>
                  </a:lnTo>
                  <a:lnTo>
                    <a:pt x="1274090" y="98282"/>
                  </a:lnTo>
                  <a:lnTo>
                    <a:pt x="1246870" y="65293"/>
                  </a:lnTo>
                  <a:lnTo>
                    <a:pt x="1213881" y="38073"/>
                  </a:lnTo>
                  <a:lnTo>
                    <a:pt x="1176021" y="17520"/>
                  </a:lnTo>
                  <a:lnTo>
                    <a:pt x="1134188" y="4529"/>
                  </a:lnTo>
                  <a:lnTo>
                    <a:pt x="1089279" y="0"/>
                  </a:lnTo>
                  <a:close/>
                </a:path>
              </a:pathLst>
            </a:custGeom>
            <a:solidFill>
              <a:srgbClr val="FD8D0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5" name="object 105" descr=""/>
          <p:cNvSpPr txBox="1"/>
          <p:nvPr/>
        </p:nvSpPr>
        <p:spPr>
          <a:xfrm>
            <a:off x="1019657" y="4276725"/>
            <a:ext cx="482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FFFFFF"/>
                </a:solidFill>
                <a:latin typeface="Courier New"/>
                <a:cs typeface="Courier New"/>
              </a:rPr>
              <a:t>SOLTE</a:t>
            </a:r>
            <a:endParaRPr sz="12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601083" y="2786888"/>
            <a:ext cx="2999105" cy="13677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562610" marR="5080" indent="-550545">
              <a:lnSpc>
                <a:spcPct val="100000"/>
              </a:lnSpc>
              <a:spcBef>
                <a:spcPts val="105"/>
              </a:spcBef>
              <a:tabLst>
                <a:tab pos="1184275" algn="l"/>
              </a:tabLst>
            </a:pPr>
            <a:r>
              <a:rPr dirty="0" sz="4400" b="0">
                <a:latin typeface="Arial MT"/>
                <a:cs typeface="Arial MT"/>
              </a:rPr>
              <a:t>Let’s</a:t>
            </a:r>
            <a:r>
              <a:rPr dirty="0" sz="4400" spc="-95" b="0">
                <a:latin typeface="Arial MT"/>
                <a:cs typeface="Arial MT"/>
              </a:rPr>
              <a:t> </a:t>
            </a:r>
            <a:r>
              <a:rPr dirty="0" sz="4400" spc="-10" b="0">
                <a:latin typeface="Arial MT"/>
                <a:cs typeface="Arial MT"/>
              </a:rPr>
              <a:t>rewind </a:t>
            </a:r>
            <a:r>
              <a:rPr dirty="0" sz="4400" spc="-25" b="0">
                <a:latin typeface="Arial MT"/>
                <a:cs typeface="Arial MT"/>
              </a:rPr>
              <a:t>to</a:t>
            </a:r>
            <a:r>
              <a:rPr dirty="0" sz="4400" b="0">
                <a:latin typeface="Arial MT"/>
                <a:cs typeface="Arial MT"/>
              </a:rPr>
              <a:t>	</a:t>
            </a:r>
            <a:r>
              <a:rPr dirty="0" sz="4400" spc="-20" b="0">
                <a:latin typeface="Arial MT"/>
                <a:cs typeface="Arial MT"/>
              </a:rPr>
              <a:t>2025</a:t>
            </a:r>
            <a:endParaRPr sz="4400">
              <a:latin typeface="Arial MT"/>
              <a:cs typeface="Arial MT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904615" y="2832557"/>
            <a:ext cx="4164965" cy="136842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 indent="4445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latin typeface="Arial MT"/>
                <a:cs typeface="Arial MT"/>
              </a:rPr>
              <a:t>Use</a:t>
            </a:r>
            <a:r>
              <a:rPr dirty="0" sz="4400" spc="-30" b="0">
                <a:latin typeface="Arial MT"/>
                <a:cs typeface="Arial MT"/>
              </a:rPr>
              <a:t> </a:t>
            </a:r>
            <a:r>
              <a:rPr dirty="0" sz="4400" b="0">
                <a:latin typeface="Arial MT"/>
                <a:cs typeface="Arial MT"/>
              </a:rPr>
              <a:t>the</a:t>
            </a:r>
            <a:r>
              <a:rPr dirty="0" sz="4400" spc="-20" b="0">
                <a:latin typeface="Arial MT"/>
                <a:cs typeface="Arial MT"/>
              </a:rPr>
              <a:t> </a:t>
            </a:r>
            <a:r>
              <a:rPr dirty="0" sz="4400" b="0">
                <a:latin typeface="Arial MT"/>
                <a:cs typeface="Arial MT"/>
              </a:rPr>
              <a:t>future</a:t>
            </a:r>
            <a:r>
              <a:rPr dirty="0" sz="4400" spc="-15" b="0">
                <a:latin typeface="Arial MT"/>
                <a:cs typeface="Arial MT"/>
              </a:rPr>
              <a:t> </a:t>
            </a:r>
            <a:r>
              <a:rPr dirty="0" sz="4400" spc="-25" b="0">
                <a:latin typeface="Arial MT"/>
                <a:cs typeface="Arial MT"/>
              </a:rPr>
              <a:t>to </a:t>
            </a:r>
            <a:r>
              <a:rPr dirty="0" sz="4400" b="0">
                <a:latin typeface="Arial MT"/>
                <a:cs typeface="Arial MT"/>
              </a:rPr>
              <a:t>build</a:t>
            </a:r>
            <a:r>
              <a:rPr dirty="0" sz="4400" spc="-50" b="0">
                <a:latin typeface="Arial MT"/>
                <a:cs typeface="Arial MT"/>
              </a:rPr>
              <a:t> </a:t>
            </a:r>
            <a:r>
              <a:rPr dirty="0" sz="4400" b="0">
                <a:latin typeface="Arial MT"/>
                <a:cs typeface="Arial MT"/>
              </a:rPr>
              <a:t>the</a:t>
            </a:r>
            <a:r>
              <a:rPr dirty="0" sz="4400" spc="-45" b="0">
                <a:latin typeface="Arial MT"/>
                <a:cs typeface="Arial MT"/>
              </a:rPr>
              <a:t> </a:t>
            </a:r>
            <a:r>
              <a:rPr dirty="0" sz="4400" spc="-10" b="0">
                <a:latin typeface="Arial MT"/>
                <a:cs typeface="Arial MT"/>
              </a:rPr>
              <a:t>present</a:t>
            </a:r>
            <a:endParaRPr sz="4400">
              <a:latin typeface="Arial MT"/>
              <a:cs typeface="Arial MT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2618613" y="2809113"/>
            <a:ext cx="7164070" cy="1671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Think</a:t>
            </a:r>
            <a:r>
              <a:rPr dirty="0" sz="3600" spc="-1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creatively</a:t>
            </a:r>
            <a:r>
              <a:rPr dirty="0" sz="3600" spc="-1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about</a:t>
            </a:r>
            <a:r>
              <a:rPr dirty="0" sz="3600" spc="-1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 spc="-25">
                <a:solidFill>
                  <a:srgbClr val="FFFFFF"/>
                </a:solidFill>
                <a:latin typeface="Courier New"/>
                <a:cs typeface="Courier New"/>
              </a:rPr>
              <a:t>the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world</a:t>
            </a:r>
            <a:r>
              <a:rPr dirty="0" sz="36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you</a:t>
            </a:r>
            <a:r>
              <a:rPr dirty="0" sz="36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want</a:t>
            </a:r>
            <a:r>
              <a:rPr dirty="0" sz="36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36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600" spc="-20">
                <a:solidFill>
                  <a:srgbClr val="FFFFFF"/>
                </a:solidFill>
                <a:latin typeface="Courier New"/>
                <a:cs typeface="Courier New"/>
              </a:rPr>
              <a:t>help </a:t>
            </a:r>
            <a:r>
              <a:rPr dirty="0" sz="3600" spc="-10">
                <a:solidFill>
                  <a:srgbClr val="FFFFFF"/>
                </a:solidFill>
                <a:latin typeface="Courier New"/>
                <a:cs typeface="Courier New"/>
              </a:rPr>
              <a:t>create</a:t>
            </a:r>
            <a:endParaRPr sz="3600">
              <a:latin typeface="Courier New"/>
              <a:cs typeface="Courier New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54227" y="1279601"/>
            <a:ext cx="8978900" cy="51435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Can</a:t>
            </a:r>
            <a:r>
              <a:rPr dirty="0" spc="-55"/>
              <a:t> </a:t>
            </a:r>
            <a:r>
              <a:rPr dirty="0"/>
              <a:t>you</a:t>
            </a:r>
            <a:r>
              <a:rPr dirty="0" spc="-35"/>
              <a:t> </a:t>
            </a:r>
            <a:r>
              <a:rPr dirty="0"/>
              <a:t>advance</a:t>
            </a:r>
            <a:r>
              <a:rPr dirty="0" spc="-40"/>
              <a:t> </a:t>
            </a:r>
            <a:r>
              <a:rPr dirty="0"/>
              <a:t>towards</a:t>
            </a:r>
            <a:r>
              <a:rPr dirty="0" spc="-65"/>
              <a:t> </a:t>
            </a:r>
            <a:r>
              <a:rPr dirty="0"/>
              <a:t>an</a:t>
            </a:r>
            <a:r>
              <a:rPr dirty="0" spc="-25"/>
              <a:t> </a:t>
            </a:r>
            <a:r>
              <a:rPr dirty="0"/>
              <a:t>agreement</a:t>
            </a:r>
            <a:r>
              <a:rPr dirty="0" spc="-35"/>
              <a:t> </a:t>
            </a:r>
            <a:r>
              <a:rPr dirty="0" spc="-10"/>
              <a:t>on...?</a:t>
            </a:r>
          </a:p>
        </p:txBody>
      </p:sp>
      <p:sp>
        <p:nvSpPr>
          <p:cNvPr id="11" name="object 11" descr="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42545" rIns="0" bIns="0" rtlCol="0" vert="horz">
            <a:spAutoFit/>
          </a:bodyPr>
          <a:lstStyle/>
          <a:p>
            <a:pPr marL="12700" marR="704850">
              <a:lnSpc>
                <a:spcPts val="1700"/>
              </a:lnSpc>
              <a:spcBef>
                <a:spcPts val="335"/>
              </a:spcBef>
            </a:pPr>
            <a:r>
              <a:rPr dirty="0" b="0">
                <a:solidFill>
                  <a:srgbClr val="000000"/>
                </a:solidFill>
                <a:latin typeface="Cambria"/>
                <a:cs typeface="Cambria"/>
              </a:rPr>
              <a:t>◻</a:t>
            </a:r>
            <a:r>
              <a:rPr dirty="0" spc="75" b="0">
                <a:solidFill>
                  <a:srgbClr val="000000"/>
                </a:solidFill>
                <a:latin typeface="Cambria"/>
                <a:cs typeface="Cambria"/>
              </a:rPr>
              <a:t>  </a:t>
            </a:r>
            <a:r>
              <a:rPr dirty="0"/>
              <a:t>Intellectual</a:t>
            </a:r>
            <a:r>
              <a:rPr dirty="0" spc="-60"/>
              <a:t> </a:t>
            </a:r>
            <a:r>
              <a:rPr dirty="0"/>
              <a:t>property</a:t>
            </a:r>
            <a:r>
              <a:rPr dirty="0" spc="-80"/>
              <a:t> </a:t>
            </a:r>
            <a:r>
              <a:rPr dirty="0"/>
              <a:t>rights</a:t>
            </a:r>
            <a:r>
              <a:rPr dirty="0" spc="-90"/>
              <a:t> </a:t>
            </a:r>
            <a:r>
              <a:rPr dirty="0" spc="-25"/>
              <a:t>and </a:t>
            </a:r>
            <a:r>
              <a:rPr dirty="0" spc="-10"/>
              <a:t>regulation</a:t>
            </a:r>
          </a:p>
          <a:p>
            <a:pPr marL="12700" marR="5080">
              <a:lnSpc>
                <a:spcPts val="1730"/>
              </a:lnSpc>
              <a:spcBef>
                <a:spcPts val="610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5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can</a:t>
            </a:r>
            <a:r>
              <a:rPr dirty="0" spc="-5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6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balance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universal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access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spc="-20" b="0">
                <a:latin typeface="Courier New"/>
                <a:cs typeface="Courier New"/>
              </a:rPr>
              <a:t>with </a:t>
            </a:r>
            <a:r>
              <a:rPr dirty="0" b="0">
                <a:latin typeface="Courier New"/>
                <a:cs typeface="Courier New"/>
              </a:rPr>
              <a:t>incentives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for</a:t>
            </a:r>
            <a:r>
              <a:rPr dirty="0" spc="-55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innovation?</a:t>
            </a:r>
          </a:p>
          <a:p>
            <a:pPr>
              <a:lnSpc>
                <a:spcPct val="100000"/>
              </a:lnSpc>
              <a:spcBef>
                <a:spcPts val="919"/>
              </a:spcBef>
            </a:pPr>
          </a:p>
          <a:p>
            <a:pPr marL="12700">
              <a:lnSpc>
                <a:spcPct val="100000"/>
              </a:lnSpc>
            </a:pPr>
            <a:r>
              <a:rPr dirty="0" spc="-810" b="0">
                <a:latin typeface="Segoe UI Symbol"/>
                <a:cs typeface="Segoe UI Symbol"/>
              </a:rPr>
              <a:t>⚖️</a:t>
            </a:r>
            <a:r>
              <a:rPr dirty="0" spc="40" b="0">
                <a:latin typeface="Segoe UI Symbol"/>
                <a:cs typeface="Segoe UI Symbol"/>
              </a:rPr>
              <a:t>  </a:t>
            </a:r>
            <a:r>
              <a:rPr dirty="0"/>
              <a:t>Ethics</a:t>
            </a:r>
            <a:r>
              <a:rPr dirty="0" spc="-45"/>
              <a:t> </a:t>
            </a:r>
            <a:r>
              <a:rPr dirty="0"/>
              <a:t>&amp;</a:t>
            </a:r>
            <a:r>
              <a:rPr dirty="0" spc="-35"/>
              <a:t> </a:t>
            </a:r>
            <a:r>
              <a:rPr dirty="0"/>
              <a:t>social</a:t>
            </a:r>
            <a:r>
              <a:rPr dirty="0" spc="-10"/>
              <a:t> license?</a:t>
            </a:r>
          </a:p>
          <a:p>
            <a:pPr marL="12700" marR="251460">
              <a:lnSpc>
                <a:spcPts val="1730"/>
              </a:lnSpc>
              <a:spcBef>
                <a:spcPts val="600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do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build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awareness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and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societal </a:t>
            </a:r>
            <a:r>
              <a:rPr dirty="0" b="0">
                <a:latin typeface="Courier New"/>
                <a:cs typeface="Courier New"/>
              </a:rPr>
              <a:t>acceptance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for</a:t>
            </a:r>
            <a:r>
              <a:rPr dirty="0" spc="-5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quantum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technologies?</a:t>
            </a:r>
          </a:p>
          <a:p>
            <a:pPr>
              <a:lnSpc>
                <a:spcPct val="100000"/>
              </a:lnSpc>
              <a:spcBef>
                <a:spcPts val="919"/>
              </a:spcBef>
            </a:pPr>
          </a:p>
          <a:p>
            <a:pPr marL="12700">
              <a:lnSpc>
                <a:spcPct val="100000"/>
              </a:lnSpc>
            </a:pPr>
            <a:r>
              <a:rPr dirty="0" b="0">
                <a:latin typeface="Segoe UI Symbol"/>
                <a:cs typeface="Segoe UI Symbol"/>
              </a:rPr>
              <a:t>🌍</a:t>
            </a:r>
            <a:r>
              <a:rPr dirty="0" spc="475" b="0">
                <a:latin typeface="Segoe UI Symbol"/>
                <a:cs typeface="Segoe UI Symbol"/>
              </a:rPr>
              <a:t> </a:t>
            </a:r>
            <a:r>
              <a:rPr dirty="0"/>
              <a:t>Scientific</a:t>
            </a:r>
            <a:r>
              <a:rPr dirty="0" spc="-35"/>
              <a:t> </a:t>
            </a:r>
            <a:r>
              <a:rPr dirty="0"/>
              <a:t>and</a:t>
            </a:r>
            <a:r>
              <a:rPr dirty="0" spc="-45"/>
              <a:t> </a:t>
            </a:r>
            <a:r>
              <a:rPr dirty="0"/>
              <a:t>cultural</a:t>
            </a:r>
            <a:r>
              <a:rPr dirty="0" spc="-25"/>
              <a:t> </a:t>
            </a:r>
            <a:r>
              <a:rPr dirty="0" spc="-10"/>
              <a:t>cooperation</a:t>
            </a:r>
          </a:p>
          <a:p>
            <a:pPr marL="12700" marR="249554">
              <a:lnSpc>
                <a:spcPts val="1730"/>
              </a:lnSpc>
              <a:spcBef>
                <a:spcPts val="600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do</a:t>
            </a:r>
            <a:r>
              <a:rPr dirty="0" spc="-6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manage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tensions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over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access, </a:t>
            </a:r>
            <a:r>
              <a:rPr dirty="0" b="0">
                <a:latin typeface="Courier New"/>
                <a:cs typeface="Courier New"/>
              </a:rPr>
              <a:t>control,</a:t>
            </a:r>
            <a:r>
              <a:rPr dirty="0" spc="-6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militarization,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and</a:t>
            </a:r>
            <a:r>
              <a:rPr dirty="0" spc="-7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dual-</a:t>
            </a:r>
            <a:r>
              <a:rPr dirty="0" spc="-25" b="0">
                <a:latin typeface="Courier New"/>
                <a:cs typeface="Courier New"/>
              </a:rPr>
              <a:t>use </a:t>
            </a:r>
            <a:r>
              <a:rPr dirty="0" spc="-10" b="0">
                <a:latin typeface="Courier New"/>
                <a:cs typeface="Courier New"/>
              </a:rPr>
              <a:t>risks?</a:t>
            </a:r>
          </a:p>
        </p:txBody>
      </p:sp>
      <p:sp>
        <p:nvSpPr>
          <p:cNvPr id="12" name="object 12" descr=""/>
          <p:cNvSpPr txBox="1">
            <a:spLocks noGrp="1"/>
          </p:cNvSpPr>
          <p:nvPr>
            <p:ph idx="3" sz="half"/>
          </p:nvPr>
        </p:nvSpPr>
        <p:spPr>
          <a:prstGeom prst="rect"/>
        </p:spPr>
        <p:txBody>
          <a:bodyPr wrap="square" lIns="0" tIns="6159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dirty="0" sz="1100" b="0">
                <a:solidFill>
                  <a:srgbClr val="464646"/>
                </a:solidFill>
                <a:latin typeface="Segoe UI Symbol"/>
                <a:cs typeface="Segoe UI Symbol"/>
              </a:rPr>
              <a:t>☎</a:t>
            </a:r>
            <a:r>
              <a:rPr dirty="0" sz="1100" spc="155" b="0">
                <a:solidFill>
                  <a:srgbClr val="464646"/>
                </a:solidFill>
                <a:latin typeface="Segoe UI Symbol"/>
                <a:cs typeface="Segoe UI Symbol"/>
              </a:rPr>
              <a:t>  </a:t>
            </a:r>
            <a:r>
              <a:rPr dirty="0"/>
              <a:t>Hardware</a:t>
            </a:r>
            <a:r>
              <a:rPr dirty="0" spc="-20"/>
              <a:t> </a:t>
            </a:r>
            <a:r>
              <a:rPr dirty="0"/>
              <a:t>and</a:t>
            </a:r>
            <a:r>
              <a:rPr dirty="0" spc="-35"/>
              <a:t> </a:t>
            </a:r>
            <a:r>
              <a:rPr dirty="0"/>
              <a:t>supply</a:t>
            </a:r>
            <a:r>
              <a:rPr dirty="0" spc="-30"/>
              <a:t> </a:t>
            </a:r>
            <a:r>
              <a:rPr dirty="0"/>
              <a:t>chain</a:t>
            </a:r>
            <a:r>
              <a:rPr dirty="0" spc="-35"/>
              <a:t> </a:t>
            </a:r>
            <a:r>
              <a:rPr dirty="0" spc="-10"/>
              <a:t>access</a:t>
            </a:r>
            <a:endParaRPr sz="1100">
              <a:latin typeface="Segoe UI Symbol"/>
              <a:cs typeface="Segoe UI Symbol"/>
            </a:endParaRPr>
          </a:p>
          <a:p>
            <a:pPr marL="12700" marR="5080">
              <a:lnSpc>
                <a:spcPts val="1730"/>
              </a:lnSpc>
              <a:spcBef>
                <a:spcPts val="600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do</a:t>
            </a:r>
            <a:r>
              <a:rPr dirty="0" spc="-4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build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resilient</a:t>
            </a:r>
            <a:r>
              <a:rPr dirty="0" spc="-2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quantum</a:t>
            </a:r>
            <a:r>
              <a:rPr dirty="0" spc="-2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computing infrastructure?</a:t>
            </a:r>
          </a:p>
          <a:p>
            <a:pPr>
              <a:lnSpc>
                <a:spcPct val="100000"/>
              </a:lnSpc>
              <a:spcBef>
                <a:spcPts val="915"/>
              </a:spcBef>
            </a:p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b="0">
                <a:latin typeface="Segoe UI Symbol"/>
                <a:cs typeface="Segoe UI Symbol"/>
              </a:rPr>
              <a:t>🔐</a:t>
            </a:r>
            <a:r>
              <a:rPr dirty="0" spc="495" b="0">
                <a:latin typeface="Segoe UI Symbol"/>
                <a:cs typeface="Segoe UI Symbol"/>
              </a:rPr>
              <a:t> </a:t>
            </a:r>
            <a:r>
              <a:rPr dirty="0"/>
              <a:t>Security</a:t>
            </a:r>
            <a:r>
              <a:rPr dirty="0" spc="-25"/>
              <a:t> </a:t>
            </a:r>
            <a:r>
              <a:rPr dirty="0"/>
              <a:t>&amp;</a:t>
            </a:r>
            <a:r>
              <a:rPr dirty="0" spc="-25"/>
              <a:t> </a:t>
            </a:r>
            <a:r>
              <a:rPr dirty="0" spc="-10"/>
              <a:t>weaponization</a:t>
            </a:r>
          </a:p>
          <a:p>
            <a:pPr marL="12700" marR="363220">
              <a:lnSpc>
                <a:spcPct val="90100"/>
              </a:lnSpc>
              <a:spcBef>
                <a:spcPts val="570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do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prevent</a:t>
            </a:r>
            <a:r>
              <a:rPr dirty="0" spc="-2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the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misuse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of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quantum </a:t>
            </a:r>
            <a:r>
              <a:rPr dirty="0" b="0">
                <a:latin typeface="Courier New"/>
                <a:cs typeface="Courier New"/>
              </a:rPr>
              <a:t>computing</a:t>
            </a:r>
            <a:r>
              <a:rPr dirty="0" spc="-2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by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rogue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actors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or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in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military contexts?</a:t>
            </a:r>
          </a:p>
          <a:p>
            <a:pPr>
              <a:lnSpc>
                <a:spcPct val="100000"/>
              </a:lnSpc>
              <a:spcBef>
                <a:spcPts val="950"/>
              </a:spcBef>
            </a:pPr>
          </a:p>
          <a:p>
            <a:pPr marL="12700">
              <a:lnSpc>
                <a:spcPct val="100000"/>
              </a:lnSpc>
            </a:pPr>
            <a:r>
              <a:rPr dirty="0" b="0">
                <a:latin typeface="Segoe UI Symbol"/>
                <a:cs typeface="Segoe UI Symbol"/>
              </a:rPr>
              <a:t>📚</a:t>
            </a:r>
            <a:r>
              <a:rPr dirty="0" spc="480" b="0">
                <a:latin typeface="Segoe UI Symbol"/>
                <a:cs typeface="Segoe UI Symbol"/>
              </a:rPr>
              <a:t> </a:t>
            </a:r>
            <a:r>
              <a:rPr dirty="0"/>
              <a:t>Capacity</a:t>
            </a:r>
            <a:r>
              <a:rPr dirty="0" spc="-35"/>
              <a:t> </a:t>
            </a:r>
            <a:r>
              <a:rPr dirty="0"/>
              <a:t>building</a:t>
            </a:r>
            <a:r>
              <a:rPr dirty="0" spc="-25"/>
              <a:t> </a:t>
            </a:r>
            <a:r>
              <a:rPr dirty="0"/>
              <a:t>&amp;</a:t>
            </a:r>
            <a:r>
              <a:rPr dirty="0" spc="-35"/>
              <a:t> </a:t>
            </a:r>
            <a:r>
              <a:rPr dirty="0"/>
              <a:t>brain</a:t>
            </a:r>
            <a:r>
              <a:rPr dirty="0" spc="-35"/>
              <a:t> </a:t>
            </a:r>
            <a:r>
              <a:rPr dirty="0" spc="-10"/>
              <a:t>drain</a:t>
            </a:r>
          </a:p>
          <a:p>
            <a:pPr marL="12700" marR="118745">
              <a:lnSpc>
                <a:spcPct val="90100"/>
              </a:lnSpc>
              <a:spcBef>
                <a:spcPts val="575"/>
              </a:spcBef>
            </a:pPr>
            <a:r>
              <a:rPr dirty="0" b="0">
                <a:latin typeface="Courier New"/>
                <a:cs typeface="Courier New"/>
              </a:rPr>
              <a:t>How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do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we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build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global</a:t>
            </a:r>
            <a:r>
              <a:rPr dirty="0" spc="-1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capacity</a:t>
            </a:r>
            <a:r>
              <a:rPr dirty="0" spc="-2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while </a:t>
            </a:r>
            <a:r>
              <a:rPr dirty="0" b="0">
                <a:latin typeface="Courier New"/>
                <a:cs typeface="Courier New"/>
              </a:rPr>
              <a:t>preventing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talent</a:t>
            </a:r>
            <a:r>
              <a:rPr dirty="0" spc="-3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and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data</a:t>
            </a:r>
            <a:r>
              <a:rPr dirty="0" spc="-40" b="0">
                <a:latin typeface="Courier New"/>
                <a:cs typeface="Courier New"/>
              </a:rPr>
              <a:t> </a:t>
            </a:r>
            <a:r>
              <a:rPr dirty="0" spc="-20" b="0">
                <a:latin typeface="Courier New"/>
                <a:cs typeface="Courier New"/>
              </a:rPr>
              <a:t>from </a:t>
            </a:r>
            <a:r>
              <a:rPr dirty="0" b="0">
                <a:latin typeface="Courier New"/>
                <a:cs typeface="Courier New"/>
              </a:rPr>
              <a:t>concentrating</a:t>
            </a:r>
            <a:r>
              <a:rPr dirty="0" spc="-1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in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a</a:t>
            </a:r>
            <a:r>
              <a:rPr dirty="0" spc="-50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few</a:t>
            </a:r>
            <a:r>
              <a:rPr dirty="0" spc="-3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powerful</a:t>
            </a:r>
            <a:r>
              <a:rPr dirty="0" spc="-25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countries?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351790">
              <a:lnSpc>
                <a:spcPct val="100000"/>
              </a:lnSpc>
              <a:spcBef>
                <a:spcPts val="105"/>
              </a:spcBef>
            </a:pPr>
            <a:r>
              <a:rPr dirty="0" spc="-10"/>
              <a:t>Debriefing</a:t>
            </a: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497840" y="1541525"/>
            <a:ext cx="10699115" cy="5097780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297815" marR="5080" indent="-285750">
              <a:lnSpc>
                <a:spcPts val="1730"/>
              </a:lnSpc>
              <a:spcBef>
                <a:spcPts val="310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How</a:t>
            </a:r>
            <a:r>
              <a:rPr dirty="0" sz="1600" spc="-6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should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we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govern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technologies</a:t>
            </a:r>
            <a:r>
              <a:rPr dirty="0" sz="16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that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have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fundamental</a:t>
            </a:r>
            <a:r>
              <a:rPr dirty="0" sz="16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implications</a:t>
            </a:r>
            <a:r>
              <a:rPr dirty="0" sz="1600" spc="1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for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our</a:t>
            </a:r>
            <a:r>
              <a:rPr dirty="0" sz="16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personal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identity,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autonomy,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responsibility?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are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social,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ethical,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political 	considerations?</a:t>
            </a:r>
            <a:endParaRPr sz="1600">
              <a:latin typeface="Courier New"/>
              <a:cs typeface="Courier New"/>
            </a:endParaRPr>
          </a:p>
          <a:p>
            <a:pPr marL="297815" marR="9525" indent="-285750">
              <a:lnSpc>
                <a:spcPts val="1730"/>
              </a:lnSpc>
              <a:spcBef>
                <a:spcPts val="1720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6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role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600" spc="-2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directing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development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neurotechnology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towards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beneficial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use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cases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avoid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exacerbating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divides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power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imbalances?</a:t>
            </a:r>
            <a:endParaRPr sz="1600">
              <a:latin typeface="Courier New"/>
              <a:cs typeface="Courier New"/>
            </a:endParaRPr>
          </a:p>
          <a:p>
            <a:pPr marL="298450" indent="-285750">
              <a:lnSpc>
                <a:spcPct val="100000"/>
              </a:lnSpc>
              <a:spcBef>
                <a:spcPts val="1515"/>
              </a:spcBef>
              <a:buFont typeface="Wingdings"/>
              <a:buChar char=""/>
              <a:tabLst>
                <a:tab pos="298450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How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600" spc="-6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balance</a:t>
            </a:r>
            <a:r>
              <a:rPr dirty="0" sz="16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innovation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regulation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?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would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ideal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regulation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look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like?</a:t>
            </a:r>
            <a:endParaRPr sz="1600">
              <a:latin typeface="Courier New"/>
              <a:cs typeface="Courier New"/>
            </a:endParaRPr>
          </a:p>
          <a:p>
            <a:pPr marL="297815" marR="129539" indent="-285750">
              <a:lnSpc>
                <a:spcPts val="1730"/>
              </a:lnSpc>
              <a:spcBef>
                <a:spcPts val="1750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Why</a:t>
            </a:r>
            <a:r>
              <a:rPr dirty="0" sz="1600" spc="-5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it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important</a:t>
            </a:r>
            <a:r>
              <a:rPr dirty="0" sz="16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600" spc="-5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think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about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 b="1">
                <a:solidFill>
                  <a:srgbClr val="FFFFFF"/>
                </a:solidFill>
                <a:latin typeface="Courier New"/>
                <a:cs typeface="Courier New"/>
              </a:rPr>
              <a:t>long-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term</a:t>
            </a:r>
            <a:r>
              <a:rPr dirty="0" sz="16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governance</a:t>
            </a:r>
            <a:r>
              <a:rPr dirty="0" sz="1600" spc="-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before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breakthroughs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their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applications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become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widespread?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How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can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regulate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before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know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a 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future</a:t>
            </a:r>
            <a:r>
              <a:rPr dirty="0" sz="16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technology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might</a:t>
            </a:r>
            <a:r>
              <a:rPr dirty="0" sz="16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do?</a:t>
            </a:r>
            <a:endParaRPr sz="1600">
              <a:latin typeface="Courier New"/>
              <a:cs typeface="Courier New"/>
            </a:endParaRPr>
          </a:p>
          <a:p>
            <a:pPr algn="just" marL="297815" marR="735965" indent="-285750">
              <a:lnSpc>
                <a:spcPct val="90100"/>
              </a:lnSpc>
              <a:spcBef>
                <a:spcPts val="1695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How</a:t>
            </a:r>
            <a:r>
              <a:rPr dirty="0" sz="1600" spc="-8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can</a:t>
            </a:r>
            <a:r>
              <a:rPr dirty="0" sz="1600" spc="-7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multilateral</a:t>
            </a:r>
            <a:r>
              <a:rPr dirty="0" sz="1600" spc="-7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institutions</a:t>
            </a:r>
            <a:r>
              <a:rPr dirty="0" sz="1600" spc="-5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become</a:t>
            </a:r>
            <a:r>
              <a:rPr dirty="0" sz="1600" spc="-7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more</a:t>
            </a:r>
            <a:r>
              <a:rPr dirty="0" sz="1600" spc="-7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anticipatory</a:t>
            </a:r>
            <a:r>
              <a:rPr dirty="0" sz="16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proactive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the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governance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emerging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technologies?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interplay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between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national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and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international</a:t>
            </a:r>
            <a:r>
              <a:rPr dirty="0" sz="16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governance?</a:t>
            </a:r>
            <a:endParaRPr sz="1600">
              <a:latin typeface="Courier New"/>
              <a:cs typeface="Courier New"/>
            </a:endParaRPr>
          </a:p>
          <a:p>
            <a:pPr marL="298450" indent="-285750">
              <a:lnSpc>
                <a:spcPts val="1825"/>
              </a:lnSpc>
              <a:spcBef>
                <a:spcPts val="1535"/>
              </a:spcBef>
              <a:buFont typeface="Wingdings"/>
              <a:buChar char=""/>
              <a:tabLst>
                <a:tab pos="298450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What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are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roles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responsibilities</a:t>
            </a:r>
            <a:r>
              <a:rPr dirty="0" sz="16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different</a:t>
            </a:r>
            <a:r>
              <a:rPr dirty="0" sz="1600" spc="-5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stakeholders</a:t>
            </a:r>
            <a:r>
              <a:rPr dirty="0" sz="16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7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 b="1">
                <a:solidFill>
                  <a:srgbClr val="FFFFFF"/>
                </a:solidFill>
                <a:latin typeface="Courier New"/>
                <a:cs typeface="Courier New"/>
              </a:rPr>
              <a:t>communities</a:t>
            </a:r>
            <a:endParaRPr sz="1600">
              <a:latin typeface="Courier New"/>
              <a:cs typeface="Courier New"/>
            </a:endParaRPr>
          </a:p>
          <a:p>
            <a:pPr marL="299085">
              <a:lnSpc>
                <a:spcPts val="1825"/>
              </a:lnSpc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(researchers,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governments,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industry,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philanthropy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publics)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this</a:t>
            </a:r>
            <a:r>
              <a:rPr dirty="0" sz="16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process?</a:t>
            </a:r>
            <a:endParaRPr sz="1600">
              <a:latin typeface="Courier New"/>
              <a:cs typeface="Courier New"/>
            </a:endParaRPr>
          </a:p>
          <a:p>
            <a:pPr marL="297815" marR="247650" indent="-285750">
              <a:lnSpc>
                <a:spcPct val="90100"/>
              </a:lnSpc>
              <a:spcBef>
                <a:spcPts val="1730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How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600" spc="-7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protect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researchers</a:t>
            </a:r>
            <a:r>
              <a:rPr dirty="0" sz="1600" spc="-3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7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operationalize</a:t>
            </a:r>
            <a:r>
              <a:rPr dirty="0" sz="1600" spc="-2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7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‘right</a:t>
            </a:r>
            <a:r>
              <a:rPr dirty="0" sz="1600" spc="-4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6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b="1">
                <a:solidFill>
                  <a:srgbClr val="FFFFFF"/>
                </a:solidFill>
                <a:latin typeface="Courier New"/>
                <a:cs typeface="Courier New"/>
              </a:rPr>
              <a:t>science’</a:t>
            </a:r>
            <a:r>
              <a:rPr dirty="0" sz="1600" spc="-2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current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geopolitical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climate?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While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protecting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citizens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from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potential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harms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risks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derived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from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scientific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innovations?</a:t>
            </a:r>
            <a:endParaRPr sz="1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367284" y="1848611"/>
            <a:ext cx="7539355" cy="4860290"/>
          </a:xfrm>
          <a:custGeom>
            <a:avLst/>
            <a:gdLst/>
            <a:ahLst/>
            <a:cxnLst/>
            <a:rect l="l" t="t" r="r" b="b"/>
            <a:pathLst>
              <a:path w="7539355" h="4860290">
                <a:moveTo>
                  <a:pt x="7275322" y="0"/>
                </a:moveTo>
                <a:lnTo>
                  <a:pt x="263842" y="0"/>
                </a:lnTo>
                <a:lnTo>
                  <a:pt x="216415" y="4250"/>
                </a:lnTo>
                <a:lnTo>
                  <a:pt x="171777" y="16505"/>
                </a:lnTo>
                <a:lnTo>
                  <a:pt x="130674" y="36020"/>
                </a:lnTo>
                <a:lnTo>
                  <a:pt x="93850" y="62052"/>
                </a:lnTo>
                <a:lnTo>
                  <a:pt x="62051" y="93856"/>
                </a:lnTo>
                <a:lnTo>
                  <a:pt x="36021" y="130687"/>
                </a:lnTo>
                <a:lnTo>
                  <a:pt x="16506" y="171802"/>
                </a:lnTo>
                <a:lnTo>
                  <a:pt x="4250" y="216456"/>
                </a:lnTo>
                <a:lnTo>
                  <a:pt x="0" y="263905"/>
                </a:lnTo>
                <a:lnTo>
                  <a:pt x="0" y="4596180"/>
                </a:lnTo>
                <a:lnTo>
                  <a:pt x="4250" y="4643608"/>
                </a:lnTo>
                <a:lnTo>
                  <a:pt x="16506" y="4688247"/>
                </a:lnTo>
                <a:lnTo>
                  <a:pt x="36021" y="4729352"/>
                </a:lnTo>
                <a:lnTo>
                  <a:pt x="62051" y="4766177"/>
                </a:lnTo>
                <a:lnTo>
                  <a:pt x="93850" y="4797979"/>
                </a:lnTo>
                <a:lnTo>
                  <a:pt x="130674" y="4824011"/>
                </a:lnTo>
                <a:lnTo>
                  <a:pt x="171777" y="4843528"/>
                </a:lnTo>
                <a:lnTo>
                  <a:pt x="216415" y="4855784"/>
                </a:lnTo>
                <a:lnTo>
                  <a:pt x="263842" y="4860036"/>
                </a:lnTo>
                <a:lnTo>
                  <a:pt x="7275322" y="4860036"/>
                </a:lnTo>
                <a:lnTo>
                  <a:pt x="7322771" y="4855784"/>
                </a:lnTo>
                <a:lnTo>
                  <a:pt x="7367425" y="4843528"/>
                </a:lnTo>
                <a:lnTo>
                  <a:pt x="7408540" y="4824011"/>
                </a:lnTo>
                <a:lnTo>
                  <a:pt x="7445371" y="4797979"/>
                </a:lnTo>
                <a:lnTo>
                  <a:pt x="7477175" y="4766177"/>
                </a:lnTo>
                <a:lnTo>
                  <a:pt x="7503207" y="4729352"/>
                </a:lnTo>
                <a:lnTo>
                  <a:pt x="7522722" y="4688247"/>
                </a:lnTo>
                <a:lnTo>
                  <a:pt x="7534977" y="4643608"/>
                </a:lnTo>
                <a:lnTo>
                  <a:pt x="7539228" y="4596180"/>
                </a:lnTo>
                <a:lnTo>
                  <a:pt x="7539228" y="263905"/>
                </a:lnTo>
                <a:lnTo>
                  <a:pt x="7534977" y="216456"/>
                </a:lnTo>
                <a:lnTo>
                  <a:pt x="7522722" y="171802"/>
                </a:lnTo>
                <a:lnTo>
                  <a:pt x="7503207" y="130687"/>
                </a:lnTo>
                <a:lnTo>
                  <a:pt x="7477175" y="93856"/>
                </a:lnTo>
                <a:lnTo>
                  <a:pt x="7445371" y="62052"/>
                </a:lnTo>
                <a:lnTo>
                  <a:pt x="7408540" y="36020"/>
                </a:lnTo>
                <a:lnTo>
                  <a:pt x="7367425" y="16505"/>
                </a:lnTo>
                <a:lnTo>
                  <a:pt x="7322771" y="4250"/>
                </a:lnTo>
                <a:lnTo>
                  <a:pt x="727532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 descr=""/>
          <p:cNvGrpSpPr/>
          <p:nvPr/>
        </p:nvGrpSpPr>
        <p:grpSpPr>
          <a:xfrm>
            <a:off x="644042" y="894588"/>
            <a:ext cx="6435090" cy="5814060"/>
            <a:chOff x="644042" y="894588"/>
            <a:chExt cx="6435090" cy="5814060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844" y="894588"/>
              <a:ext cx="6422135" cy="5814060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4042" y="6279489"/>
              <a:ext cx="1559179" cy="163068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45537" y="6279489"/>
              <a:ext cx="85343" cy="163068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209" y="6279489"/>
              <a:ext cx="302768" cy="163068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15286" y="6279489"/>
              <a:ext cx="85343" cy="163068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57958" y="6279489"/>
              <a:ext cx="398271" cy="16306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99333" y="6279489"/>
              <a:ext cx="85343" cy="16306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2005" y="6279489"/>
              <a:ext cx="198881" cy="16306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74593" y="6279489"/>
              <a:ext cx="85343" cy="163068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17265" y="6279489"/>
              <a:ext cx="389534" cy="163068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41877" y="6279489"/>
              <a:ext cx="85344" cy="163068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84549" y="6279489"/>
              <a:ext cx="716864" cy="163068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46220" y="6279489"/>
              <a:ext cx="85344" cy="163068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4042" y="6431889"/>
              <a:ext cx="478967" cy="163068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63142" y="6431889"/>
              <a:ext cx="85343" cy="163068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05814" y="6431889"/>
              <a:ext cx="638721" cy="163068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80718" y="6431889"/>
              <a:ext cx="85343" cy="163068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23390" y="6431889"/>
              <a:ext cx="124968" cy="163068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85873" y="6431889"/>
              <a:ext cx="85343" cy="163068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28545" y="6431889"/>
              <a:ext cx="400050" cy="163068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71445" y="6431889"/>
              <a:ext cx="85343" cy="163068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214118" y="6431889"/>
              <a:ext cx="663790" cy="163068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11526" y="6431889"/>
              <a:ext cx="85343" cy="163068"/>
            </a:xfrm>
            <a:prstGeom prst="rect">
              <a:avLst/>
            </a:prstGeom>
          </p:spPr>
        </p:pic>
        <p:pic>
          <p:nvPicPr>
            <p:cNvPr id="33" name="object 3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854198" y="6431889"/>
              <a:ext cx="209295" cy="16306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11170" y="6431889"/>
              <a:ext cx="85343" cy="163068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053842" y="6431889"/>
              <a:ext cx="437172" cy="163068"/>
            </a:xfrm>
            <a:prstGeom prst="rect">
              <a:avLst/>
            </a:prstGeom>
          </p:spPr>
        </p:pic>
      </p:grpSp>
      <p:grpSp>
        <p:nvGrpSpPr>
          <p:cNvPr id="36" name="object 36" descr=""/>
          <p:cNvGrpSpPr/>
          <p:nvPr/>
        </p:nvGrpSpPr>
        <p:grpSpPr>
          <a:xfrm>
            <a:off x="7673340" y="682751"/>
            <a:ext cx="4151629" cy="6026150"/>
            <a:chOff x="7673340" y="682751"/>
            <a:chExt cx="4151629" cy="6026150"/>
          </a:xfrm>
        </p:grpSpPr>
        <p:pic>
          <p:nvPicPr>
            <p:cNvPr id="37" name="object 37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499348" y="682751"/>
              <a:ext cx="3325368" cy="4704588"/>
            </a:xfrm>
            <a:prstGeom prst="rect">
              <a:avLst/>
            </a:prstGeom>
          </p:spPr>
        </p:pic>
        <p:sp>
          <p:nvSpPr>
            <p:cNvPr id="38" name="object 38" descr=""/>
            <p:cNvSpPr/>
            <p:nvPr/>
          </p:nvSpPr>
          <p:spPr>
            <a:xfrm>
              <a:off x="7673340" y="4914899"/>
              <a:ext cx="1790700" cy="1793875"/>
            </a:xfrm>
            <a:custGeom>
              <a:avLst/>
              <a:gdLst/>
              <a:ahLst/>
              <a:cxnLst/>
              <a:rect l="l" t="t" r="r" b="b"/>
              <a:pathLst>
                <a:path w="1790700" h="1793875">
                  <a:moveTo>
                    <a:pt x="895350" y="0"/>
                  </a:moveTo>
                  <a:lnTo>
                    <a:pt x="847794" y="1243"/>
                  </a:lnTo>
                  <a:lnTo>
                    <a:pt x="800885" y="4931"/>
                  </a:lnTo>
                  <a:lnTo>
                    <a:pt x="754686" y="11003"/>
                  </a:lnTo>
                  <a:lnTo>
                    <a:pt x="709257" y="19396"/>
                  </a:lnTo>
                  <a:lnTo>
                    <a:pt x="664660" y="30048"/>
                  </a:lnTo>
                  <a:lnTo>
                    <a:pt x="620958" y="42898"/>
                  </a:lnTo>
                  <a:lnTo>
                    <a:pt x="578212" y="57882"/>
                  </a:lnTo>
                  <a:lnTo>
                    <a:pt x="536485" y="74940"/>
                  </a:lnTo>
                  <a:lnTo>
                    <a:pt x="495837" y="94009"/>
                  </a:lnTo>
                  <a:lnTo>
                    <a:pt x="456331" y="115027"/>
                  </a:lnTo>
                  <a:lnTo>
                    <a:pt x="418029" y="137933"/>
                  </a:lnTo>
                  <a:lnTo>
                    <a:pt x="380992" y="162663"/>
                  </a:lnTo>
                  <a:lnTo>
                    <a:pt x="345283" y="189157"/>
                  </a:lnTo>
                  <a:lnTo>
                    <a:pt x="310963" y="217352"/>
                  </a:lnTo>
                  <a:lnTo>
                    <a:pt x="278094" y="247187"/>
                  </a:lnTo>
                  <a:lnTo>
                    <a:pt x="246738" y="278598"/>
                  </a:lnTo>
                  <a:lnTo>
                    <a:pt x="216956" y="311525"/>
                  </a:lnTo>
                  <a:lnTo>
                    <a:pt x="188811" y="345905"/>
                  </a:lnTo>
                  <a:lnTo>
                    <a:pt x="162365" y="381676"/>
                  </a:lnTo>
                  <a:lnTo>
                    <a:pt x="137679" y="418776"/>
                  </a:lnTo>
                  <a:lnTo>
                    <a:pt x="114815" y="457143"/>
                  </a:lnTo>
                  <a:lnTo>
                    <a:pt x="93835" y="496716"/>
                  </a:lnTo>
                  <a:lnTo>
                    <a:pt x="74801" y="537432"/>
                  </a:lnTo>
                  <a:lnTo>
                    <a:pt x="57774" y="579229"/>
                  </a:lnTo>
                  <a:lnTo>
                    <a:pt x="42817" y="622045"/>
                  </a:lnTo>
                  <a:lnTo>
                    <a:pt x="29992" y="665819"/>
                  </a:lnTo>
                  <a:lnTo>
                    <a:pt x="19360" y="710487"/>
                  </a:lnTo>
                  <a:lnTo>
                    <a:pt x="10982" y="755989"/>
                  </a:lnTo>
                  <a:lnTo>
                    <a:pt x="4922" y="802262"/>
                  </a:lnTo>
                  <a:lnTo>
                    <a:pt x="1240" y="849244"/>
                  </a:lnTo>
                  <a:lnTo>
                    <a:pt x="0" y="896874"/>
                  </a:lnTo>
                  <a:lnTo>
                    <a:pt x="1240" y="944505"/>
                  </a:lnTo>
                  <a:lnTo>
                    <a:pt x="4922" y="991489"/>
                  </a:lnTo>
                  <a:lnTo>
                    <a:pt x="10982" y="1037764"/>
                  </a:lnTo>
                  <a:lnTo>
                    <a:pt x="19360" y="1083267"/>
                  </a:lnTo>
                  <a:lnTo>
                    <a:pt x="29992" y="1127937"/>
                  </a:lnTo>
                  <a:lnTo>
                    <a:pt x="42817" y="1171711"/>
                  </a:lnTo>
                  <a:lnTo>
                    <a:pt x="57774" y="1214528"/>
                  </a:lnTo>
                  <a:lnTo>
                    <a:pt x="74801" y="1256326"/>
                  </a:lnTo>
                  <a:lnTo>
                    <a:pt x="93835" y="1297042"/>
                  </a:lnTo>
                  <a:lnTo>
                    <a:pt x="114815" y="1336615"/>
                  </a:lnTo>
                  <a:lnTo>
                    <a:pt x="137679" y="1374982"/>
                  </a:lnTo>
                  <a:lnTo>
                    <a:pt x="162365" y="1412082"/>
                  </a:lnTo>
                  <a:lnTo>
                    <a:pt x="188811" y="1447853"/>
                  </a:lnTo>
                  <a:lnTo>
                    <a:pt x="216956" y="1482233"/>
                  </a:lnTo>
                  <a:lnTo>
                    <a:pt x="246738" y="1515159"/>
                  </a:lnTo>
                  <a:lnTo>
                    <a:pt x="278094" y="1546570"/>
                  </a:lnTo>
                  <a:lnTo>
                    <a:pt x="310963" y="1576403"/>
                  </a:lnTo>
                  <a:lnTo>
                    <a:pt x="345283" y="1604598"/>
                  </a:lnTo>
                  <a:lnTo>
                    <a:pt x="380992" y="1631091"/>
                  </a:lnTo>
                  <a:lnTo>
                    <a:pt x="418029" y="1655821"/>
                  </a:lnTo>
                  <a:lnTo>
                    <a:pt x="456331" y="1678725"/>
                  </a:lnTo>
                  <a:lnTo>
                    <a:pt x="495837" y="1699743"/>
                  </a:lnTo>
                  <a:lnTo>
                    <a:pt x="536485" y="1718811"/>
                  </a:lnTo>
                  <a:lnTo>
                    <a:pt x="578212" y="1735868"/>
                  </a:lnTo>
                  <a:lnTo>
                    <a:pt x="620958" y="1750852"/>
                  </a:lnTo>
                  <a:lnTo>
                    <a:pt x="664660" y="1763701"/>
                  </a:lnTo>
                  <a:lnTo>
                    <a:pt x="709257" y="1774352"/>
                  </a:lnTo>
                  <a:lnTo>
                    <a:pt x="754686" y="1782745"/>
                  </a:lnTo>
                  <a:lnTo>
                    <a:pt x="800885" y="1788816"/>
                  </a:lnTo>
                  <a:lnTo>
                    <a:pt x="847794" y="1792504"/>
                  </a:lnTo>
                  <a:lnTo>
                    <a:pt x="895350" y="1793748"/>
                  </a:lnTo>
                  <a:lnTo>
                    <a:pt x="942905" y="1792504"/>
                  </a:lnTo>
                  <a:lnTo>
                    <a:pt x="989814" y="1788816"/>
                  </a:lnTo>
                  <a:lnTo>
                    <a:pt x="1036013" y="1782745"/>
                  </a:lnTo>
                  <a:lnTo>
                    <a:pt x="1081442" y="1774352"/>
                  </a:lnTo>
                  <a:lnTo>
                    <a:pt x="1126039" y="1763701"/>
                  </a:lnTo>
                  <a:lnTo>
                    <a:pt x="1169741" y="1750852"/>
                  </a:lnTo>
                  <a:lnTo>
                    <a:pt x="1212487" y="1735868"/>
                  </a:lnTo>
                  <a:lnTo>
                    <a:pt x="1254214" y="1718811"/>
                  </a:lnTo>
                  <a:lnTo>
                    <a:pt x="1294862" y="1699743"/>
                  </a:lnTo>
                  <a:lnTo>
                    <a:pt x="1334368" y="1678725"/>
                  </a:lnTo>
                  <a:lnTo>
                    <a:pt x="1372670" y="1655821"/>
                  </a:lnTo>
                  <a:lnTo>
                    <a:pt x="1409707" y="1631091"/>
                  </a:lnTo>
                  <a:lnTo>
                    <a:pt x="1445416" y="1604598"/>
                  </a:lnTo>
                  <a:lnTo>
                    <a:pt x="1479736" y="1576403"/>
                  </a:lnTo>
                  <a:lnTo>
                    <a:pt x="1512605" y="1546570"/>
                  </a:lnTo>
                  <a:lnTo>
                    <a:pt x="1543961" y="1515159"/>
                  </a:lnTo>
                  <a:lnTo>
                    <a:pt x="1573743" y="1482233"/>
                  </a:lnTo>
                  <a:lnTo>
                    <a:pt x="1601888" y="1447853"/>
                  </a:lnTo>
                  <a:lnTo>
                    <a:pt x="1628334" y="1412082"/>
                  </a:lnTo>
                  <a:lnTo>
                    <a:pt x="1653020" y="1374982"/>
                  </a:lnTo>
                  <a:lnTo>
                    <a:pt x="1675884" y="1336615"/>
                  </a:lnTo>
                  <a:lnTo>
                    <a:pt x="1696864" y="1297042"/>
                  </a:lnTo>
                  <a:lnTo>
                    <a:pt x="1715898" y="1256326"/>
                  </a:lnTo>
                  <a:lnTo>
                    <a:pt x="1732925" y="1214528"/>
                  </a:lnTo>
                  <a:lnTo>
                    <a:pt x="1747882" y="1171711"/>
                  </a:lnTo>
                  <a:lnTo>
                    <a:pt x="1760707" y="1127937"/>
                  </a:lnTo>
                  <a:lnTo>
                    <a:pt x="1771339" y="1083267"/>
                  </a:lnTo>
                  <a:lnTo>
                    <a:pt x="1779717" y="1037764"/>
                  </a:lnTo>
                  <a:lnTo>
                    <a:pt x="1785777" y="991489"/>
                  </a:lnTo>
                  <a:lnTo>
                    <a:pt x="1789459" y="944505"/>
                  </a:lnTo>
                  <a:lnTo>
                    <a:pt x="1790700" y="896874"/>
                  </a:lnTo>
                  <a:lnTo>
                    <a:pt x="1789459" y="849244"/>
                  </a:lnTo>
                  <a:lnTo>
                    <a:pt x="1785777" y="802262"/>
                  </a:lnTo>
                  <a:lnTo>
                    <a:pt x="1779717" y="755989"/>
                  </a:lnTo>
                  <a:lnTo>
                    <a:pt x="1771339" y="710487"/>
                  </a:lnTo>
                  <a:lnTo>
                    <a:pt x="1760707" y="665819"/>
                  </a:lnTo>
                  <a:lnTo>
                    <a:pt x="1747882" y="622045"/>
                  </a:lnTo>
                  <a:lnTo>
                    <a:pt x="1732925" y="579229"/>
                  </a:lnTo>
                  <a:lnTo>
                    <a:pt x="1715898" y="537432"/>
                  </a:lnTo>
                  <a:lnTo>
                    <a:pt x="1696864" y="496716"/>
                  </a:lnTo>
                  <a:lnTo>
                    <a:pt x="1675884" y="457143"/>
                  </a:lnTo>
                  <a:lnTo>
                    <a:pt x="1653020" y="418776"/>
                  </a:lnTo>
                  <a:lnTo>
                    <a:pt x="1628334" y="381676"/>
                  </a:lnTo>
                  <a:lnTo>
                    <a:pt x="1601888" y="345905"/>
                  </a:lnTo>
                  <a:lnTo>
                    <a:pt x="1573743" y="311525"/>
                  </a:lnTo>
                  <a:lnTo>
                    <a:pt x="1543961" y="278598"/>
                  </a:lnTo>
                  <a:lnTo>
                    <a:pt x="1512605" y="247187"/>
                  </a:lnTo>
                  <a:lnTo>
                    <a:pt x="1479736" y="217352"/>
                  </a:lnTo>
                  <a:lnTo>
                    <a:pt x="1445416" y="189157"/>
                  </a:lnTo>
                  <a:lnTo>
                    <a:pt x="1409707" y="162663"/>
                  </a:lnTo>
                  <a:lnTo>
                    <a:pt x="1372670" y="137933"/>
                  </a:lnTo>
                  <a:lnTo>
                    <a:pt x="1334368" y="115027"/>
                  </a:lnTo>
                  <a:lnTo>
                    <a:pt x="1294862" y="94009"/>
                  </a:lnTo>
                  <a:lnTo>
                    <a:pt x="1254214" y="74940"/>
                  </a:lnTo>
                  <a:lnTo>
                    <a:pt x="1212487" y="57882"/>
                  </a:lnTo>
                  <a:lnTo>
                    <a:pt x="1169741" y="42898"/>
                  </a:lnTo>
                  <a:lnTo>
                    <a:pt x="1126039" y="30048"/>
                  </a:lnTo>
                  <a:lnTo>
                    <a:pt x="1081442" y="19396"/>
                  </a:lnTo>
                  <a:lnTo>
                    <a:pt x="1036013" y="11003"/>
                  </a:lnTo>
                  <a:lnTo>
                    <a:pt x="989814" y="4931"/>
                  </a:lnTo>
                  <a:lnTo>
                    <a:pt x="942905" y="1243"/>
                  </a:lnTo>
                  <a:lnTo>
                    <a:pt x="895350" y="0"/>
                  </a:lnTo>
                  <a:close/>
                </a:path>
              </a:pathLst>
            </a:custGeom>
            <a:solidFill>
              <a:srgbClr val="7103FF">
                <a:alpha val="69802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110728" y="5292851"/>
              <a:ext cx="1033272" cy="1033271"/>
            </a:xfrm>
            <a:prstGeom prst="rect">
              <a:avLst/>
            </a:prstGeom>
          </p:spPr>
        </p:pic>
      </p:grpSp>
      <p:sp>
        <p:nvSpPr>
          <p:cNvPr id="40" name="object 40"/>
          <p:cNvSpPr txBox="1">
            <a:spLocks noGrp="1"/>
          </p:cNvSpPr>
          <p:nvPr>
            <p:ph type="title"/>
          </p:nvPr>
        </p:nvSpPr>
        <p:spPr>
          <a:xfrm>
            <a:off x="448157" y="717245"/>
            <a:ext cx="7055484" cy="87947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95"/>
              </a:spcBef>
            </a:pPr>
            <a:r>
              <a:rPr dirty="0" sz="2800"/>
              <a:t>Navigating</a:t>
            </a:r>
            <a:r>
              <a:rPr dirty="0" sz="2800" spc="-55"/>
              <a:t> </a:t>
            </a:r>
            <a:r>
              <a:rPr dirty="0" sz="2800"/>
              <a:t>a</a:t>
            </a:r>
            <a:r>
              <a:rPr dirty="0" sz="2800" spc="-65"/>
              <a:t> </a:t>
            </a:r>
            <a:r>
              <a:rPr dirty="0" sz="2800"/>
              <a:t>new</a:t>
            </a:r>
            <a:r>
              <a:rPr dirty="0" sz="2800" spc="-55"/>
              <a:t> </a:t>
            </a:r>
            <a:r>
              <a:rPr dirty="0" sz="2800"/>
              <a:t>area</a:t>
            </a:r>
            <a:r>
              <a:rPr dirty="0" sz="2800" spc="-65"/>
              <a:t> </a:t>
            </a:r>
            <a:r>
              <a:rPr dirty="0" sz="2800"/>
              <a:t>marked</a:t>
            </a:r>
            <a:r>
              <a:rPr dirty="0" sz="2800" spc="-60"/>
              <a:t> </a:t>
            </a:r>
            <a:r>
              <a:rPr dirty="0" sz="2800"/>
              <a:t>by</a:t>
            </a:r>
            <a:r>
              <a:rPr dirty="0" sz="2800" spc="-60"/>
              <a:t> </a:t>
            </a:r>
            <a:r>
              <a:rPr dirty="0" sz="2800" spc="-10"/>
              <a:t>science </a:t>
            </a:r>
            <a:r>
              <a:rPr dirty="0" sz="2800"/>
              <a:t>breakthroughs</a:t>
            </a:r>
            <a:r>
              <a:rPr dirty="0" sz="2800" spc="-90"/>
              <a:t> </a:t>
            </a:r>
            <a:r>
              <a:rPr dirty="0" sz="2800"/>
              <a:t>and</a:t>
            </a:r>
            <a:r>
              <a:rPr dirty="0" sz="2800" spc="-125"/>
              <a:t> </a:t>
            </a:r>
            <a:r>
              <a:rPr dirty="0" sz="2800"/>
              <a:t>geopolitical</a:t>
            </a:r>
            <a:r>
              <a:rPr dirty="0" sz="2800" spc="-110"/>
              <a:t> </a:t>
            </a:r>
            <a:r>
              <a:rPr dirty="0" sz="2800" spc="-10"/>
              <a:t>tensions</a:t>
            </a:r>
            <a:endParaRPr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438251" y="1016331"/>
          <a:ext cx="6983730" cy="21723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1030"/>
                <a:gridCol w="2457449"/>
                <a:gridCol w="2557779"/>
              </a:tblGrid>
              <a:tr h="775970">
                <a:tc>
                  <a:txBody>
                    <a:bodyPr/>
                    <a:lstStyle/>
                    <a:p>
                      <a:pPr marL="31750">
                        <a:lnSpc>
                          <a:spcPts val="3304"/>
                        </a:lnSpc>
                      </a:pPr>
                      <a:r>
                        <a:rPr dirty="0" sz="3200" spc="-10" b="1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Agenda</a:t>
                      </a:r>
                      <a:endParaRPr sz="32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 gridSpan="2"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718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dirty="0" sz="1800" spc="-10" b="1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Introduction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13970"/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1148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-</a:t>
                      </a:r>
                      <a:r>
                        <a:rPr dirty="0" sz="1800" spc="9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Introducing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10668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the</a:t>
                      </a:r>
                      <a:r>
                        <a:rPr dirty="0"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GESDA</a:t>
                      </a:r>
                      <a:r>
                        <a:rPr dirty="0" sz="1800" spc="-4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Science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106680"/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Breakthrough</a:t>
                      </a:r>
                      <a:r>
                        <a:rPr dirty="0" sz="1800" spc="-1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Radar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106680"/>
                </a:tc>
              </a:tr>
              <a:tr h="266065">
                <a:tc>
                  <a:txBody>
                    <a:bodyPr/>
                    <a:lstStyle/>
                    <a:p>
                      <a:pPr marL="31750">
                        <a:lnSpc>
                          <a:spcPts val="1920"/>
                        </a:lnSpc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-</a:t>
                      </a:r>
                      <a:r>
                        <a:rPr dirty="0" sz="1800" spc="8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The</a:t>
                      </a:r>
                      <a:r>
                        <a:rPr dirty="0" sz="18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Quantum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Diplomacy</a:t>
                      </a:r>
                      <a:r>
                        <a:rPr dirty="0" sz="1800" spc="-8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Game</a:t>
                      </a:r>
                      <a:r>
                        <a:rPr dirty="0"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ts val="1920"/>
                        </a:lnSpc>
                      </a:pPr>
                      <a:r>
                        <a:rPr dirty="0"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</a:t>
                      </a:r>
                      <a:r>
                        <a:rPr dirty="0" sz="1800" spc="-1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18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nutshell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2" name="object 12" descr=""/>
          <p:cNvSpPr txBox="1"/>
          <p:nvPr/>
        </p:nvSpPr>
        <p:spPr>
          <a:xfrm>
            <a:off x="457301" y="3428745"/>
            <a:ext cx="8096884" cy="2220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Seeing</a:t>
            </a:r>
            <a:r>
              <a:rPr dirty="0" sz="18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800" spc="-4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future</a:t>
            </a:r>
            <a:endParaRPr sz="1800">
              <a:latin typeface="Courier New"/>
              <a:cs typeface="Courier New"/>
            </a:endParaRPr>
          </a:p>
          <a:p>
            <a:pPr marL="12700" marR="3019425">
              <a:lnSpc>
                <a:spcPct val="200000"/>
              </a:lnSpc>
            </a:pP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Using</a:t>
            </a:r>
            <a:r>
              <a:rPr dirty="0" sz="18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8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future</a:t>
            </a:r>
            <a:r>
              <a:rPr dirty="0" sz="18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8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build</a:t>
            </a:r>
            <a:r>
              <a:rPr dirty="0" sz="1800" spc="-55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800" spc="-3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present Debriefing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800">
              <a:latin typeface="Courier New"/>
              <a:cs typeface="Courier New"/>
            </a:endParaRPr>
          </a:p>
          <a:p>
            <a:pPr marL="299085" marR="5080" indent="-287020">
              <a:lnSpc>
                <a:spcPct val="100000"/>
              </a:lnSpc>
            </a:pP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-</a:t>
            </a:r>
            <a:r>
              <a:rPr dirty="0" sz="1800" spc="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Navigating</a:t>
            </a:r>
            <a:r>
              <a:rPr dirty="0" sz="18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a</a:t>
            </a:r>
            <a:r>
              <a:rPr dirty="0" sz="18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new</a:t>
            </a:r>
            <a:r>
              <a:rPr dirty="0" sz="1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dirty="0" sz="1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marked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by</a:t>
            </a:r>
            <a:r>
              <a:rPr dirty="0" sz="1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8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breakthroughs</a:t>
            </a:r>
            <a:r>
              <a:rPr dirty="0" sz="18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ourier New"/>
                <a:cs typeface="Courier New"/>
              </a:rPr>
              <a:t>and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geopolitical</a:t>
            </a:r>
            <a:r>
              <a:rPr dirty="0" sz="1800" spc="-114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tensions</a:t>
            </a:r>
            <a:endParaRPr sz="18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4309364" y="2733548"/>
            <a:ext cx="2042160" cy="1367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 sz="4400" spc="-10" b="1">
                <a:solidFill>
                  <a:srgbClr val="FFFFFF"/>
                </a:solidFill>
                <a:latin typeface="Courier New"/>
                <a:cs typeface="Courier New"/>
              </a:rPr>
              <a:t>Let’s</a:t>
            </a:r>
            <a:endParaRPr sz="4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4400" spc="-10" b="1">
                <a:solidFill>
                  <a:srgbClr val="FFFFFF"/>
                </a:solidFill>
                <a:latin typeface="Courier New"/>
                <a:cs typeface="Courier New"/>
              </a:rPr>
              <a:t>rewind</a:t>
            </a:r>
            <a:endParaRPr sz="4400">
              <a:latin typeface="Courier New"/>
              <a:cs typeface="Courier New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445134"/>
            <a:chOff x="460248" y="217931"/>
            <a:chExt cx="11443970" cy="44513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1523" y="0"/>
            <a:ext cx="12190730" cy="6858000"/>
            <a:chOff x="1523" y="0"/>
            <a:chExt cx="12190730" cy="685800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247" y="6428232"/>
              <a:ext cx="1688592" cy="300228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23" y="0"/>
              <a:ext cx="12190476" cy="685799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460248" y="217931"/>
            <a:ext cx="1689100" cy="6510655"/>
            <a:chOff x="460248" y="217931"/>
            <a:chExt cx="1689100" cy="651065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740914" y="2272741"/>
            <a:ext cx="1190625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solidFill>
                  <a:srgbClr val="3A8492"/>
                </a:solidFill>
                <a:latin typeface="Ebrima"/>
                <a:cs typeface="Ebrima"/>
              </a:rPr>
              <a:t>HUMAN</a:t>
            </a:r>
            <a:endParaRPr sz="1200">
              <a:latin typeface="Ebrima"/>
              <a:cs typeface="Ebri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spc="-10">
                <a:solidFill>
                  <a:srgbClr val="3A8492"/>
                </a:solidFill>
                <a:latin typeface="Ebrima"/>
                <a:cs typeface="Ebrima"/>
              </a:rPr>
              <a:t>AUGMENTATION</a:t>
            </a:r>
            <a:endParaRPr sz="1200">
              <a:latin typeface="Ebrima"/>
              <a:cs typeface="Ebrima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887969" y="1771650"/>
            <a:ext cx="150495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2413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solidFill>
                  <a:srgbClr val="0AA187"/>
                </a:solidFill>
                <a:latin typeface="Ebrima"/>
                <a:cs typeface="Ebrima"/>
              </a:rPr>
              <a:t>ECO-REGENERATION </a:t>
            </a:r>
            <a:r>
              <a:rPr dirty="0" sz="1200">
                <a:solidFill>
                  <a:srgbClr val="0AA187"/>
                </a:solidFill>
                <a:latin typeface="Ebrima"/>
                <a:cs typeface="Ebrima"/>
              </a:rPr>
              <a:t>&amp;</a:t>
            </a:r>
            <a:r>
              <a:rPr dirty="0" sz="1200" spc="5">
                <a:solidFill>
                  <a:srgbClr val="0AA187"/>
                </a:solidFill>
                <a:latin typeface="Ebrima"/>
                <a:cs typeface="Ebrima"/>
              </a:rPr>
              <a:t> </a:t>
            </a:r>
            <a:r>
              <a:rPr dirty="0" sz="1200" spc="-10">
                <a:solidFill>
                  <a:srgbClr val="0AA187"/>
                </a:solidFill>
                <a:latin typeface="Ebrima"/>
                <a:cs typeface="Ebrima"/>
              </a:rPr>
              <a:t>GEO-ENGINEERING</a:t>
            </a:r>
            <a:endParaRPr sz="1200">
              <a:latin typeface="Ebrima"/>
              <a:cs typeface="Ebrima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901698" y="3551301"/>
            <a:ext cx="109220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-254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solidFill>
                  <a:srgbClr val="FFFFFF"/>
                </a:solidFill>
                <a:latin typeface="Ebrima"/>
                <a:cs typeface="Ebrima"/>
              </a:rPr>
              <a:t>QUANTUM </a:t>
            </a:r>
            <a:r>
              <a:rPr dirty="0" sz="1200">
                <a:solidFill>
                  <a:srgbClr val="FFFFFF"/>
                </a:solidFill>
                <a:latin typeface="Ebrima"/>
                <a:cs typeface="Ebrima"/>
              </a:rPr>
              <a:t>REVOLUTION</a:t>
            </a:r>
            <a:r>
              <a:rPr dirty="0" sz="1200" spc="-50">
                <a:solidFill>
                  <a:srgbClr val="FFFFFF"/>
                </a:solidFill>
                <a:latin typeface="Ebrima"/>
                <a:cs typeface="Ebrima"/>
              </a:rPr>
              <a:t> &amp; </a:t>
            </a:r>
            <a:r>
              <a:rPr dirty="0" sz="1200">
                <a:solidFill>
                  <a:srgbClr val="FFFFFF"/>
                </a:solidFill>
                <a:latin typeface="Ebrima"/>
                <a:cs typeface="Ebrima"/>
              </a:rPr>
              <a:t>ADVANCED</a:t>
            </a:r>
            <a:r>
              <a:rPr dirty="0" sz="1200" spc="-70">
                <a:solidFill>
                  <a:srgbClr val="FFFFFF"/>
                </a:solidFill>
                <a:latin typeface="Ebrima"/>
                <a:cs typeface="Ebrima"/>
              </a:rPr>
              <a:t> </a:t>
            </a:r>
            <a:r>
              <a:rPr dirty="0" sz="1200" spc="-25">
                <a:solidFill>
                  <a:srgbClr val="FFFFFF"/>
                </a:solidFill>
                <a:latin typeface="Ebrima"/>
                <a:cs typeface="Ebrima"/>
              </a:rPr>
              <a:t>AI</a:t>
            </a:r>
            <a:endParaRPr sz="1200">
              <a:latin typeface="Ebrima"/>
              <a:cs typeface="Ebrima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8784081" y="4939029"/>
            <a:ext cx="85915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4572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F6A83A"/>
                </a:solidFill>
                <a:latin typeface="Ebrima"/>
                <a:cs typeface="Ebrima"/>
              </a:rPr>
              <a:t>SCIENCE</a:t>
            </a:r>
            <a:r>
              <a:rPr dirty="0" sz="1200" spc="-70">
                <a:solidFill>
                  <a:srgbClr val="F6A83A"/>
                </a:solidFill>
                <a:latin typeface="Ebrima"/>
                <a:cs typeface="Ebrima"/>
              </a:rPr>
              <a:t> </a:t>
            </a:r>
            <a:r>
              <a:rPr dirty="0" sz="1200" spc="-50">
                <a:solidFill>
                  <a:srgbClr val="F6A83A"/>
                </a:solidFill>
                <a:latin typeface="Ebrima"/>
                <a:cs typeface="Ebrima"/>
              </a:rPr>
              <a:t>&amp; </a:t>
            </a:r>
            <a:r>
              <a:rPr dirty="0" sz="1200" spc="-10">
                <a:solidFill>
                  <a:srgbClr val="F6A83A"/>
                </a:solidFill>
                <a:latin typeface="Ebrima"/>
                <a:cs typeface="Ebrima"/>
              </a:rPr>
              <a:t>DIPLOMACY</a:t>
            </a:r>
            <a:endParaRPr sz="1200">
              <a:latin typeface="Ebrima"/>
              <a:cs typeface="Ebrima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5409057" y="6441744"/>
            <a:ext cx="106934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5725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solidFill>
                  <a:srgbClr val="FFFFFF"/>
                </a:solidFill>
                <a:latin typeface="Ebrima"/>
                <a:cs typeface="Ebrima"/>
              </a:rPr>
              <a:t>KNOWLEDGE</a:t>
            </a:r>
            <a:endParaRPr sz="1200">
              <a:latin typeface="Ebrima"/>
              <a:cs typeface="Ebrima"/>
            </a:endParaRPr>
          </a:p>
          <a:p>
            <a:pPr marL="12700">
              <a:lnSpc>
                <a:spcPct val="100000"/>
              </a:lnSpc>
            </a:pPr>
            <a:r>
              <a:rPr dirty="0" sz="1200" spc="-10">
                <a:solidFill>
                  <a:srgbClr val="FFFFFF"/>
                </a:solidFill>
                <a:latin typeface="Ebrima"/>
                <a:cs typeface="Ebrima"/>
              </a:rPr>
              <a:t>FOUNDATIONS</a:t>
            </a:r>
            <a:endParaRPr sz="1200">
              <a:latin typeface="Ebrima"/>
              <a:cs typeface="Ebrim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21004" y="616661"/>
            <a:ext cx="7357109" cy="51435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="0">
                <a:latin typeface="Courier New"/>
                <a:cs typeface="Courier New"/>
              </a:rPr>
              <a:t>The</a:t>
            </a:r>
            <a:r>
              <a:rPr dirty="0" spc="-125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GESDA</a:t>
            </a:r>
            <a:r>
              <a:rPr dirty="0" spc="-114" b="0">
                <a:latin typeface="Courier New"/>
                <a:cs typeface="Courier New"/>
              </a:rPr>
              <a:t> </a:t>
            </a:r>
            <a:r>
              <a:rPr dirty="0" b="0">
                <a:latin typeface="Courier New"/>
                <a:cs typeface="Courier New"/>
              </a:rPr>
              <a:t>Science</a:t>
            </a:r>
            <a:r>
              <a:rPr dirty="0" spc="-70" b="0">
                <a:latin typeface="Courier New"/>
                <a:cs typeface="Courier New"/>
              </a:rPr>
              <a:t> </a:t>
            </a:r>
            <a:r>
              <a:rPr dirty="0" spc="-10" b="0">
                <a:latin typeface="Courier New"/>
                <a:cs typeface="Courier New"/>
              </a:rPr>
              <a:t>Breakthrough</a:t>
            </a:r>
          </a:p>
        </p:txBody>
      </p:sp>
      <p:sp>
        <p:nvSpPr>
          <p:cNvPr id="14" name="object 14" descr=""/>
          <p:cNvSpPr txBox="1"/>
          <p:nvPr/>
        </p:nvSpPr>
        <p:spPr>
          <a:xfrm>
            <a:off x="521004" y="1056258"/>
            <a:ext cx="1489075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spc="-10">
                <a:solidFill>
                  <a:srgbClr val="FFFFFF"/>
                </a:solidFill>
                <a:latin typeface="Courier New"/>
                <a:cs typeface="Courier New"/>
              </a:rPr>
              <a:t>Radar®</a:t>
            </a:r>
            <a:endParaRPr sz="3200">
              <a:latin typeface="Courier New"/>
              <a:cs typeface="Courier New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9685401" y="3579266"/>
            <a:ext cx="1979295" cy="11290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 indent="-2540">
              <a:lnSpc>
                <a:spcPct val="109900"/>
              </a:lnSpc>
              <a:spcBef>
                <a:spcPts val="105"/>
              </a:spcBef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not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science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fiction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but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possible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futures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5,</a:t>
            </a:r>
            <a:r>
              <a:rPr dirty="0" sz="18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10,</a:t>
            </a:r>
            <a:r>
              <a:rPr dirty="0" sz="18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35">
                <a:solidFill>
                  <a:srgbClr val="FFFFFF"/>
                </a:solidFill>
                <a:latin typeface="Courier New"/>
                <a:cs typeface="Courier New"/>
              </a:rPr>
              <a:t>25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0319384" y="4709921"/>
            <a:ext cx="7112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years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556259" y="1490472"/>
            <a:ext cx="2005964" cy="1953895"/>
          </a:xfrm>
          <a:custGeom>
            <a:avLst/>
            <a:gdLst/>
            <a:ahLst/>
            <a:cxnLst/>
            <a:rect l="l" t="t" r="r" b="b"/>
            <a:pathLst>
              <a:path w="2005964" h="1953895">
                <a:moveTo>
                  <a:pt x="1976882" y="0"/>
                </a:moveTo>
                <a:lnTo>
                  <a:pt x="28638" y="0"/>
                </a:lnTo>
                <a:lnTo>
                  <a:pt x="17487" y="2286"/>
                </a:lnTo>
                <a:lnTo>
                  <a:pt x="8382" y="8381"/>
                </a:lnTo>
                <a:lnTo>
                  <a:pt x="2247" y="17525"/>
                </a:lnTo>
                <a:lnTo>
                  <a:pt x="0" y="28701"/>
                </a:lnTo>
                <a:lnTo>
                  <a:pt x="0" y="1925065"/>
                </a:lnTo>
                <a:lnTo>
                  <a:pt x="2247" y="1936241"/>
                </a:lnTo>
                <a:lnTo>
                  <a:pt x="8382" y="1945386"/>
                </a:lnTo>
                <a:lnTo>
                  <a:pt x="17487" y="1951481"/>
                </a:lnTo>
                <a:lnTo>
                  <a:pt x="28638" y="1953767"/>
                </a:lnTo>
                <a:lnTo>
                  <a:pt x="1976882" y="1953767"/>
                </a:lnTo>
                <a:lnTo>
                  <a:pt x="1988058" y="1951481"/>
                </a:lnTo>
                <a:lnTo>
                  <a:pt x="1997075" y="1945386"/>
                </a:lnTo>
                <a:lnTo>
                  <a:pt x="2003298" y="1936241"/>
                </a:lnTo>
                <a:lnTo>
                  <a:pt x="2005457" y="1925065"/>
                </a:lnTo>
                <a:lnTo>
                  <a:pt x="2005457" y="28701"/>
                </a:lnTo>
                <a:lnTo>
                  <a:pt x="2003298" y="17525"/>
                </a:lnTo>
                <a:lnTo>
                  <a:pt x="1997075" y="8381"/>
                </a:lnTo>
                <a:lnTo>
                  <a:pt x="1988058" y="2286"/>
                </a:lnTo>
                <a:lnTo>
                  <a:pt x="1976882" y="0"/>
                </a:lnTo>
                <a:close/>
              </a:path>
            </a:pathLst>
          </a:custGeom>
          <a:solidFill>
            <a:srgbClr val="000016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6259" y="1501139"/>
            <a:ext cx="1976627" cy="1592579"/>
          </a:xfrm>
          <a:prstGeom prst="rect">
            <a:avLst/>
          </a:prstGeom>
        </p:spPr>
      </p:pic>
      <p:sp>
        <p:nvSpPr>
          <p:cNvPr id="19" name="object 19" descr=""/>
          <p:cNvSpPr txBox="1"/>
          <p:nvPr/>
        </p:nvSpPr>
        <p:spPr>
          <a:xfrm>
            <a:off x="628599" y="1504950"/>
            <a:ext cx="105791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Ebrima"/>
                <a:cs typeface="Ebrima"/>
              </a:rPr>
              <a:t>in</a:t>
            </a:r>
            <a:r>
              <a:rPr dirty="0" sz="1400" spc="-20">
                <a:latin typeface="Ebrima"/>
                <a:cs typeface="Ebrima"/>
              </a:rPr>
              <a:t> </a:t>
            </a:r>
            <a:r>
              <a:rPr dirty="0" sz="1400" b="1">
                <a:latin typeface="Ebrima"/>
                <a:cs typeface="Ebrima"/>
              </a:rPr>
              <a:t>10</a:t>
            </a:r>
            <a:r>
              <a:rPr dirty="0" sz="1400" spc="-20" b="1">
                <a:latin typeface="Ebrima"/>
                <a:cs typeface="Ebrima"/>
              </a:rPr>
              <a:t> </a:t>
            </a:r>
            <a:r>
              <a:rPr dirty="0" sz="1400">
                <a:latin typeface="Ebrima"/>
                <a:cs typeface="Ebrima"/>
              </a:rPr>
              <a:t>years</a:t>
            </a:r>
            <a:r>
              <a:rPr dirty="0" sz="1400" spc="-20">
                <a:latin typeface="Ebrima"/>
                <a:cs typeface="Ebrima"/>
              </a:rPr>
              <a:t> </a:t>
            </a:r>
            <a:r>
              <a:rPr dirty="0" sz="1400" spc="-50">
                <a:latin typeface="Ebrima"/>
                <a:cs typeface="Ebrima"/>
              </a:rPr>
              <a:t>…</a:t>
            </a:r>
            <a:endParaRPr sz="1400">
              <a:latin typeface="Ebrima"/>
              <a:cs typeface="Ebrima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628599" y="2864625"/>
            <a:ext cx="1659255" cy="54356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150"/>
              </a:spcBef>
            </a:pPr>
            <a:r>
              <a:rPr dirty="0" sz="1100" b="1">
                <a:solidFill>
                  <a:srgbClr val="5FA1AF"/>
                </a:solidFill>
                <a:latin typeface="Ebrima"/>
                <a:cs typeface="Ebrima"/>
              </a:rPr>
              <a:t>Cognitive</a:t>
            </a:r>
            <a:r>
              <a:rPr dirty="0" sz="1100" spc="-30" b="1">
                <a:solidFill>
                  <a:srgbClr val="5FA1AF"/>
                </a:solidFill>
                <a:latin typeface="Ebrima"/>
                <a:cs typeface="Ebrima"/>
              </a:rPr>
              <a:t> </a:t>
            </a:r>
            <a:r>
              <a:rPr dirty="0" sz="1100" spc="-10" b="1">
                <a:solidFill>
                  <a:srgbClr val="5FA1AF"/>
                </a:solidFill>
                <a:latin typeface="Ebrima"/>
                <a:cs typeface="Ebrima"/>
              </a:rPr>
              <a:t>enhancement </a:t>
            </a:r>
            <a:r>
              <a:rPr dirty="0" sz="1050">
                <a:latin typeface="Ebrima"/>
                <a:cs typeface="Ebrima"/>
              </a:rPr>
              <a:t>implants</a:t>
            </a:r>
            <a:r>
              <a:rPr dirty="0" sz="1050" spc="-55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enhance</a:t>
            </a:r>
            <a:r>
              <a:rPr dirty="0" sz="1050" spc="-25">
                <a:latin typeface="Ebrima"/>
                <a:cs typeface="Ebrima"/>
              </a:rPr>
              <a:t> </a:t>
            </a:r>
            <a:r>
              <a:rPr dirty="0" sz="1050" spc="-10">
                <a:latin typeface="Ebrima"/>
                <a:cs typeface="Ebrima"/>
              </a:rPr>
              <a:t>cognition </a:t>
            </a:r>
            <a:r>
              <a:rPr dirty="0" sz="1050">
                <a:latin typeface="Ebrima"/>
                <a:cs typeface="Ebrima"/>
              </a:rPr>
              <a:t>through</a:t>
            </a:r>
            <a:r>
              <a:rPr dirty="0" sz="1050" spc="-50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exogenous</a:t>
            </a:r>
            <a:r>
              <a:rPr dirty="0" sz="1050" spc="-40">
                <a:latin typeface="Ebrima"/>
                <a:cs typeface="Ebrima"/>
              </a:rPr>
              <a:t> </a:t>
            </a:r>
            <a:r>
              <a:rPr dirty="0" sz="1050" spc="-25">
                <a:latin typeface="Ebrima"/>
                <a:cs typeface="Ebrima"/>
              </a:rPr>
              <a:t>AI</a:t>
            </a:r>
            <a:endParaRPr sz="1050">
              <a:latin typeface="Ebrima"/>
              <a:cs typeface="Ebrima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555498" y="1488186"/>
            <a:ext cx="2005964" cy="1957070"/>
          </a:xfrm>
          <a:custGeom>
            <a:avLst/>
            <a:gdLst/>
            <a:ahLst/>
            <a:cxnLst/>
            <a:rect l="l" t="t" r="r" b="b"/>
            <a:pathLst>
              <a:path w="2005964" h="1957070">
                <a:moveTo>
                  <a:pt x="0" y="1956816"/>
                </a:moveTo>
                <a:lnTo>
                  <a:pt x="2005583" y="1956816"/>
                </a:lnTo>
                <a:lnTo>
                  <a:pt x="2005583" y="0"/>
                </a:lnTo>
                <a:lnTo>
                  <a:pt x="0" y="0"/>
                </a:lnTo>
                <a:lnTo>
                  <a:pt x="0" y="1956816"/>
                </a:lnTo>
                <a:close/>
              </a:path>
            </a:pathLst>
          </a:custGeom>
          <a:ln w="38099">
            <a:solidFill>
              <a:srgbClr val="5FA1AF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2" name="object 22" descr=""/>
          <p:cNvGrpSpPr/>
          <p:nvPr/>
        </p:nvGrpSpPr>
        <p:grpSpPr>
          <a:xfrm>
            <a:off x="563880" y="4270247"/>
            <a:ext cx="2010410" cy="1953895"/>
            <a:chOff x="563880" y="4270247"/>
            <a:chExt cx="2010410" cy="1953895"/>
          </a:xfrm>
        </p:grpSpPr>
        <p:sp>
          <p:nvSpPr>
            <p:cNvPr id="23" name="object 23" descr=""/>
            <p:cNvSpPr/>
            <p:nvPr/>
          </p:nvSpPr>
          <p:spPr>
            <a:xfrm>
              <a:off x="563880" y="4270247"/>
              <a:ext cx="2005964" cy="1953895"/>
            </a:xfrm>
            <a:custGeom>
              <a:avLst/>
              <a:gdLst/>
              <a:ahLst/>
              <a:cxnLst/>
              <a:rect l="l" t="t" r="r" b="b"/>
              <a:pathLst>
                <a:path w="2005964" h="1953895">
                  <a:moveTo>
                    <a:pt x="1976882" y="0"/>
                  </a:moveTo>
                  <a:lnTo>
                    <a:pt x="28638" y="0"/>
                  </a:lnTo>
                  <a:lnTo>
                    <a:pt x="17487" y="2285"/>
                  </a:lnTo>
                  <a:lnTo>
                    <a:pt x="8382" y="8381"/>
                  </a:lnTo>
                  <a:lnTo>
                    <a:pt x="2247" y="17525"/>
                  </a:lnTo>
                  <a:lnTo>
                    <a:pt x="0" y="28701"/>
                  </a:lnTo>
                  <a:lnTo>
                    <a:pt x="0" y="1925104"/>
                  </a:lnTo>
                  <a:lnTo>
                    <a:pt x="2247" y="1936254"/>
                  </a:lnTo>
                  <a:lnTo>
                    <a:pt x="8382" y="1945360"/>
                  </a:lnTo>
                  <a:lnTo>
                    <a:pt x="17487" y="1951494"/>
                  </a:lnTo>
                  <a:lnTo>
                    <a:pt x="28638" y="1953755"/>
                  </a:lnTo>
                  <a:lnTo>
                    <a:pt x="1976882" y="1953755"/>
                  </a:lnTo>
                  <a:lnTo>
                    <a:pt x="1988058" y="1951494"/>
                  </a:lnTo>
                  <a:lnTo>
                    <a:pt x="1997075" y="1945360"/>
                  </a:lnTo>
                  <a:lnTo>
                    <a:pt x="2003297" y="1936254"/>
                  </a:lnTo>
                  <a:lnTo>
                    <a:pt x="2005457" y="1925104"/>
                  </a:lnTo>
                  <a:lnTo>
                    <a:pt x="2005457" y="28701"/>
                  </a:lnTo>
                  <a:lnTo>
                    <a:pt x="2003297" y="17525"/>
                  </a:lnTo>
                  <a:lnTo>
                    <a:pt x="1997075" y="8381"/>
                  </a:lnTo>
                  <a:lnTo>
                    <a:pt x="1988058" y="2285"/>
                  </a:lnTo>
                  <a:lnTo>
                    <a:pt x="1976882" y="0"/>
                  </a:lnTo>
                  <a:close/>
                </a:path>
              </a:pathLst>
            </a:custGeom>
            <a:solidFill>
              <a:srgbClr val="00001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8452" y="4322063"/>
              <a:ext cx="2005583" cy="1598676"/>
            </a:xfrm>
            <a:prstGeom prst="rect">
              <a:avLst/>
            </a:prstGeom>
          </p:spPr>
        </p:pic>
      </p:grpSp>
      <p:sp>
        <p:nvSpPr>
          <p:cNvPr id="25" name="object 25" descr=""/>
          <p:cNvSpPr txBox="1"/>
          <p:nvPr/>
        </p:nvSpPr>
        <p:spPr>
          <a:xfrm>
            <a:off x="560069" y="4267961"/>
            <a:ext cx="2005964" cy="1957070"/>
          </a:xfrm>
          <a:prstGeom prst="rect">
            <a:avLst/>
          </a:prstGeom>
          <a:ln w="38100">
            <a:solidFill>
              <a:srgbClr val="9758E2"/>
            </a:solidFill>
          </a:ln>
        </p:spPr>
        <p:txBody>
          <a:bodyPr wrap="square" lIns="0" tIns="20955" rIns="0" bIns="0" rtlCol="0" vert="horz">
            <a:spAutoFit/>
          </a:bodyPr>
          <a:lstStyle/>
          <a:p>
            <a:pPr marL="93345">
              <a:lnSpc>
                <a:spcPct val="100000"/>
              </a:lnSpc>
              <a:spcBef>
                <a:spcPts val="165"/>
              </a:spcBef>
            </a:pPr>
            <a:r>
              <a:rPr dirty="0" sz="1400">
                <a:latin typeface="Ebrima"/>
                <a:cs typeface="Ebrima"/>
              </a:rPr>
              <a:t>in</a:t>
            </a:r>
            <a:r>
              <a:rPr dirty="0" sz="1400" spc="-15">
                <a:latin typeface="Ebrima"/>
                <a:cs typeface="Ebrima"/>
              </a:rPr>
              <a:t> </a:t>
            </a:r>
            <a:r>
              <a:rPr dirty="0" sz="1400" b="1">
                <a:latin typeface="Ebrima"/>
                <a:cs typeface="Ebrima"/>
              </a:rPr>
              <a:t>5</a:t>
            </a:r>
            <a:r>
              <a:rPr dirty="0" sz="1400" spc="-20" b="1">
                <a:latin typeface="Ebrima"/>
                <a:cs typeface="Ebrima"/>
              </a:rPr>
              <a:t> </a:t>
            </a:r>
            <a:r>
              <a:rPr dirty="0" sz="1400">
                <a:latin typeface="Ebrima"/>
                <a:cs typeface="Ebrima"/>
              </a:rPr>
              <a:t>years</a:t>
            </a:r>
            <a:r>
              <a:rPr dirty="0" sz="1400" spc="-20">
                <a:latin typeface="Ebrima"/>
                <a:cs typeface="Ebrima"/>
              </a:rPr>
              <a:t> </a:t>
            </a:r>
            <a:r>
              <a:rPr dirty="0" sz="1400" spc="-50">
                <a:latin typeface="Ebrima"/>
                <a:cs typeface="Ebrima"/>
              </a:rPr>
              <a:t>…</a:t>
            </a:r>
            <a:endParaRPr sz="1400">
              <a:latin typeface="Ebrima"/>
              <a:cs typeface="Ebrima"/>
            </a:endParaRPr>
          </a:p>
          <a:p>
            <a:pPr>
              <a:lnSpc>
                <a:spcPct val="100000"/>
              </a:lnSpc>
            </a:pPr>
            <a:endParaRPr sz="1400">
              <a:latin typeface="Ebrima"/>
              <a:cs typeface="Ebrima"/>
            </a:endParaRPr>
          </a:p>
          <a:p>
            <a:pPr>
              <a:lnSpc>
                <a:spcPct val="100000"/>
              </a:lnSpc>
            </a:pPr>
            <a:endParaRPr sz="1400">
              <a:latin typeface="Ebrima"/>
              <a:cs typeface="Ebrima"/>
            </a:endParaRPr>
          </a:p>
          <a:p>
            <a:pPr>
              <a:lnSpc>
                <a:spcPct val="100000"/>
              </a:lnSpc>
            </a:pPr>
            <a:endParaRPr sz="1400">
              <a:latin typeface="Ebrima"/>
              <a:cs typeface="Ebrima"/>
            </a:endParaRPr>
          </a:p>
          <a:p>
            <a:pPr>
              <a:lnSpc>
                <a:spcPct val="100000"/>
              </a:lnSpc>
              <a:spcBef>
                <a:spcPts val="1770"/>
              </a:spcBef>
            </a:pPr>
            <a:endParaRPr sz="1400">
              <a:latin typeface="Ebrima"/>
              <a:cs typeface="Ebrima"/>
            </a:endParaRPr>
          </a:p>
          <a:p>
            <a:pPr marL="93345">
              <a:lnSpc>
                <a:spcPct val="100000"/>
              </a:lnSpc>
            </a:pPr>
            <a:r>
              <a:rPr dirty="0" sz="1100" b="1">
                <a:solidFill>
                  <a:srgbClr val="9758E2"/>
                </a:solidFill>
                <a:latin typeface="Ebrima"/>
                <a:cs typeface="Ebrima"/>
              </a:rPr>
              <a:t>Quantum</a:t>
            </a:r>
            <a:r>
              <a:rPr dirty="0" sz="1100" spc="-55" b="1">
                <a:solidFill>
                  <a:srgbClr val="9758E2"/>
                </a:solidFill>
                <a:latin typeface="Ebrima"/>
                <a:cs typeface="Ebrima"/>
              </a:rPr>
              <a:t> </a:t>
            </a:r>
            <a:r>
              <a:rPr dirty="0" sz="1100" spc="-10" b="1">
                <a:solidFill>
                  <a:srgbClr val="9758E2"/>
                </a:solidFill>
                <a:latin typeface="Ebrima"/>
                <a:cs typeface="Ebrima"/>
              </a:rPr>
              <a:t>Computing</a:t>
            </a:r>
            <a:endParaRPr sz="1100">
              <a:latin typeface="Ebrima"/>
              <a:cs typeface="Ebrima"/>
            </a:endParaRPr>
          </a:p>
          <a:p>
            <a:pPr marL="93345" marR="66040">
              <a:lnSpc>
                <a:spcPct val="101000"/>
              </a:lnSpc>
              <a:spcBef>
                <a:spcPts val="110"/>
              </a:spcBef>
            </a:pPr>
            <a:r>
              <a:rPr dirty="0" sz="1050">
                <a:latin typeface="Ebrima"/>
                <a:cs typeface="Ebrima"/>
              </a:rPr>
              <a:t>early</a:t>
            </a:r>
            <a:r>
              <a:rPr dirty="0" sz="1050" spc="-35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breakthroughs</a:t>
            </a:r>
            <a:r>
              <a:rPr dirty="0" sz="1050" spc="-35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in</a:t>
            </a:r>
            <a:r>
              <a:rPr dirty="0" sz="1050" spc="-15">
                <a:latin typeface="Ebrima"/>
                <a:cs typeface="Ebrima"/>
              </a:rPr>
              <a:t> </a:t>
            </a:r>
            <a:r>
              <a:rPr dirty="0" sz="1050" spc="-10">
                <a:latin typeface="Ebrima"/>
                <a:cs typeface="Ebrima"/>
              </a:rPr>
              <a:t>material </a:t>
            </a:r>
            <a:r>
              <a:rPr dirty="0" sz="1050">
                <a:latin typeface="Ebrima"/>
                <a:cs typeface="Ebrima"/>
              </a:rPr>
              <a:t>science</a:t>
            </a:r>
            <a:r>
              <a:rPr dirty="0" sz="1050" spc="-15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and</a:t>
            </a:r>
            <a:r>
              <a:rPr dirty="0" sz="1050" spc="-10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drug</a:t>
            </a:r>
            <a:r>
              <a:rPr dirty="0" sz="1050" spc="-30">
                <a:latin typeface="Ebrima"/>
                <a:cs typeface="Ebrima"/>
              </a:rPr>
              <a:t> </a:t>
            </a:r>
            <a:r>
              <a:rPr dirty="0" sz="1050" spc="-10">
                <a:latin typeface="Ebrima"/>
                <a:cs typeface="Ebrima"/>
              </a:rPr>
              <a:t>discovery</a:t>
            </a:r>
            <a:endParaRPr sz="1050">
              <a:latin typeface="Ebrima"/>
              <a:cs typeface="Ebrima"/>
            </a:endParaRPr>
          </a:p>
        </p:txBody>
      </p:sp>
      <p:pic>
        <p:nvPicPr>
          <p:cNvPr id="26" name="object 26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83495" y="1487424"/>
            <a:ext cx="2005456" cy="1959864"/>
          </a:xfrm>
          <a:prstGeom prst="rect">
            <a:avLst/>
          </a:prstGeom>
        </p:spPr>
      </p:pic>
      <p:sp>
        <p:nvSpPr>
          <p:cNvPr id="27" name="object 27" descr=""/>
          <p:cNvSpPr txBox="1"/>
          <p:nvPr/>
        </p:nvSpPr>
        <p:spPr>
          <a:xfrm>
            <a:off x="9670542" y="1488186"/>
            <a:ext cx="2007235" cy="1957070"/>
          </a:xfrm>
          <a:prstGeom prst="rect">
            <a:avLst/>
          </a:prstGeom>
          <a:ln w="38100">
            <a:solidFill>
              <a:srgbClr val="69D0B7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00"/>
              </a:spcBef>
            </a:pPr>
            <a:endParaRPr sz="1100">
              <a:latin typeface="Times New Roman"/>
              <a:cs typeface="Times New Roman"/>
            </a:endParaRPr>
          </a:p>
          <a:p>
            <a:pPr marL="122555">
              <a:lnSpc>
                <a:spcPct val="100000"/>
              </a:lnSpc>
            </a:pPr>
            <a:r>
              <a:rPr dirty="0" sz="1100" b="1">
                <a:solidFill>
                  <a:srgbClr val="69D0B7"/>
                </a:solidFill>
                <a:latin typeface="Ebrima"/>
                <a:cs typeface="Ebrima"/>
              </a:rPr>
              <a:t>Orbital</a:t>
            </a:r>
            <a:r>
              <a:rPr dirty="0" sz="1100" spc="-35" b="1">
                <a:solidFill>
                  <a:srgbClr val="69D0B7"/>
                </a:solidFill>
                <a:latin typeface="Ebrima"/>
                <a:cs typeface="Ebrima"/>
              </a:rPr>
              <a:t> </a:t>
            </a:r>
            <a:r>
              <a:rPr dirty="0" sz="1100" spc="-10" b="1">
                <a:solidFill>
                  <a:srgbClr val="69D0B7"/>
                </a:solidFill>
                <a:latin typeface="Ebrima"/>
                <a:cs typeface="Ebrima"/>
              </a:rPr>
              <a:t>environment</a:t>
            </a:r>
            <a:endParaRPr sz="1100">
              <a:latin typeface="Ebrima"/>
              <a:cs typeface="Ebrima"/>
            </a:endParaRPr>
          </a:p>
          <a:p>
            <a:pPr marL="122555">
              <a:lnSpc>
                <a:spcPct val="100000"/>
              </a:lnSpc>
              <a:spcBef>
                <a:spcPts val="110"/>
              </a:spcBef>
            </a:pPr>
            <a:r>
              <a:rPr dirty="0" sz="1050">
                <a:latin typeface="Ebrima"/>
                <a:cs typeface="Ebrima"/>
              </a:rPr>
              <a:t>lunar</a:t>
            </a:r>
            <a:r>
              <a:rPr dirty="0" sz="1050" spc="-25">
                <a:latin typeface="Ebrima"/>
                <a:cs typeface="Ebrima"/>
              </a:rPr>
              <a:t> </a:t>
            </a:r>
            <a:r>
              <a:rPr dirty="0" sz="1050">
                <a:latin typeface="Ebrima"/>
                <a:cs typeface="Ebrima"/>
              </a:rPr>
              <a:t>habitation</a:t>
            </a:r>
            <a:r>
              <a:rPr dirty="0" sz="1050" spc="-45">
                <a:latin typeface="Ebrima"/>
                <a:cs typeface="Ebrima"/>
              </a:rPr>
              <a:t> </a:t>
            </a:r>
            <a:r>
              <a:rPr dirty="0" sz="1050" spc="-10">
                <a:latin typeface="Ebrima"/>
                <a:cs typeface="Ebrima"/>
              </a:rPr>
              <a:t>approaches</a:t>
            </a:r>
            <a:endParaRPr sz="1050">
              <a:latin typeface="Ebrima"/>
              <a:cs typeface="Ebrima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3944111" y="1991867"/>
            <a:ext cx="4464050" cy="4436745"/>
            <a:chOff x="3944111" y="1991867"/>
            <a:chExt cx="4464050" cy="4436745"/>
          </a:xfrm>
        </p:grpSpPr>
        <p:sp>
          <p:nvSpPr>
            <p:cNvPr id="29" name="object 29" descr=""/>
            <p:cNvSpPr/>
            <p:nvPr/>
          </p:nvSpPr>
          <p:spPr>
            <a:xfrm>
              <a:off x="4020311" y="2025395"/>
              <a:ext cx="4323715" cy="4231005"/>
            </a:xfrm>
            <a:custGeom>
              <a:avLst/>
              <a:gdLst/>
              <a:ahLst/>
              <a:cxnLst/>
              <a:rect l="l" t="t" r="r" b="b"/>
              <a:pathLst>
                <a:path w="4323715" h="4231005">
                  <a:moveTo>
                    <a:pt x="2161793" y="0"/>
                  </a:moveTo>
                  <a:lnTo>
                    <a:pt x="2112857" y="531"/>
                  </a:lnTo>
                  <a:lnTo>
                    <a:pt x="2064187" y="2117"/>
                  </a:lnTo>
                  <a:lnTo>
                    <a:pt x="2015794" y="4747"/>
                  </a:lnTo>
                  <a:lnTo>
                    <a:pt x="1967690" y="8410"/>
                  </a:lnTo>
                  <a:lnTo>
                    <a:pt x="1919886" y="13095"/>
                  </a:lnTo>
                  <a:lnTo>
                    <a:pt x="1872394" y="18790"/>
                  </a:lnTo>
                  <a:lnTo>
                    <a:pt x="1825225" y="25484"/>
                  </a:lnTo>
                  <a:lnTo>
                    <a:pt x="1778391" y="33165"/>
                  </a:lnTo>
                  <a:lnTo>
                    <a:pt x="1731902" y="41824"/>
                  </a:lnTo>
                  <a:lnTo>
                    <a:pt x="1685772" y="51448"/>
                  </a:lnTo>
                  <a:lnTo>
                    <a:pt x="1640010" y="62026"/>
                  </a:lnTo>
                  <a:lnTo>
                    <a:pt x="1594628" y="73548"/>
                  </a:lnTo>
                  <a:lnTo>
                    <a:pt x="1549639" y="86002"/>
                  </a:lnTo>
                  <a:lnTo>
                    <a:pt x="1505052" y="99376"/>
                  </a:lnTo>
                  <a:lnTo>
                    <a:pt x="1460881" y="113660"/>
                  </a:lnTo>
                  <a:lnTo>
                    <a:pt x="1417135" y="128842"/>
                  </a:lnTo>
                  <a:lnTo>
                    <a:pt x="1373827" y="144911"/>
                  </a:lnTo>
                  <a:lnTo>
                    <a:pt x="1330968" y="161857"/>
                  </a:lnTo>
                  <a:lnTo>
                    <a:pt x="1288570" y="179667"/>
                  </a:lnTo>
                  <a:lnTo>
                    <a:pt x="1246644" y="198331"/>
                  </a:lnTo>
                  <a:lnTo>
                    <a:pt x="1205200" y="217837"/>
                  </a:lnTo>
                  <a:lnTo>
                    <a:pt x="1164252" y="238174"/>
                  </a:lnTo>
                  <a:lnTo>
                    <a:pt x="1123810" y="259331"/>
                  </a:lnTo>
                  <a:lnTo>
                    <a:pt x="1083885" y="281298"/>
                  </a:lnTo>
                  <a:lnTo>
                    <a:pt x="1044490" y="304061"/>
                  </a:lnTo>
                  <a:lnTo>
                    <a:pt x="1005635" y="327612"/>
                  </a:lnTo>
                  <a:lnTo>
                    <a:pt x="967332" y="351937"/>
                  </a:lnTo>
                  <a:lnTo>
                    <a:pt x="929593" y="377027"/>
                  </a:lnTo>
                  <a:lnTo>
                    <a:pt x="892428" y="402869"/>
                  </a:lnTo>
                  <a:lnTo>
                    <a:pt x="855850" y="429453"/>
                  </a:lnTo>
                  <a:lnTo>
                    <a:pt x="819870" y="456767"/>
                  </a:lnTo>
                  <a:lnTo>
                    <a:pt x="784499" y="484801"/>
                  </a:lnTo>
                  <a:lnTo>
                    <a:pt x="749748" y="513543"/>
                  </a:lnTo>
                  <a:lnTo>
                    <a:pt x="715630" y="542981"/>
                  </a:lnTo>
                  <a:lnTo>
                    <a:pt x="682155" y="573106"/>
                  </a:lnTo>
                  <a:lnTo>
                    <a:pt x="649335" y="603904"/>
                  </a:lnTo>
                  <a:lnTo>
                    <a:pt x="617181" y="635366"/>
                  </a:lnTo>
                  <a:lnTo>
                    <a:pt x="585705" y="667480"/>
                  </a:lnTo>
                  <a:lnTo>
                    <a:pt x="554919" y="700236"/>
                  </a:lnTo>
                  <a:lnTo>
                    <a:pt x="524833" y="733620"/>
                  </a:lnTo>
                  <a:lnTo>
                    <a:pt x="495460" y="767623"/>
                  </a:lnTo>
                  <a:lnTo>
                    <a:pt x="466810" y="802234"/>
                  </a:lnTo>
                  <a:lnTo>
                    <a:pt x="438895" y="837441"/>
                  </a:lnTo>
                  <a:lnTo>
                    <a:pt x="411727" y="873232"/>
                  </a:lnTo>
                  <a:lnTo>
                    <a:pt x="385316" y="909598"/>
                  </a:lnTo>
                  <a:lnTo>
                    <a:pt x="359675" y="946526"/>
                  </a:lnTo>
                  <a:lnTo>
                    <a:pt x="334815" y="984005"/>
                  </a:lnTo>
                  <a:lnTo>
                    <a:pt x="310747" y="1022024"/>
                  </a:lnTo>
                  <a:lnTo>
                    <a:pt x="287483" y="1060572"/>
                  </a:lnTo>
                  <a:lnTo>
                    <a:pt x="265034" y="1099638"/>
                  </a:lnTo>
                  <a:lnTo>
                    <a:pt x="243411" y="1139211"/>
                  </a:lnTo>
                  <a:lnTo>
                    <a:pt x="222627" y="1179279"/>
                  </a:lnTo>
                  <a:lnTo>
                    <a:pt x="202692" y="1219831"/>
                  </a:lnTo>
                  <a:lnTo>
                    <a:pt x="183618" y="1260856"/>
                  </a:lnTo>
                  <a:lnTo>
                    <a:pt x="165416" y="1302343"/>
                  </a:lnTo>
                  <a:lnTo>
                    <a:pt x="148098" y="1344281"/>
                  </a:lnTo>
                  <a:lnTo>
                    <a:pt x="131675" y="1386658"/>
                  </a:lnTo>
                  <a:lnTo>
                    <a:pt x="116159" y="1429463"/>
                  </a:lnTo>
                  <a:lnTo>
                    <a:pt x="101561" y="1472685"/>
                  </a:lnTo>
                  <a:lnTo>
                    <a:pt x="87893" y="1516313"/>
                  </a:lnTo>
                  <a:lnTo>
                    <a:pt x="75165" y="1560335"/>
                  </a:lnTo>
                  <a:lnTo>
                    <a:pt x="63390" y="1604741"/>
                  </a:lnTo>
                  <a:lnTo>
                    <a:pt x="52579" y="1649520"/>
                  </a:lnTo>
                  <a:lnTo>
                    <a:pt x="42744" y="1694659"/>
                  </a:lnTo>
                  <a:lnTo>
                    <a:pt x="33895" y="1740148"/>
                  </a:lnTo>
                  <a:lnTo>
                    <a:pt x="26044" y="1785976"/>
                  </a:lnTo>
                  <a:lnTo>
                    <a:pt x="19203" y="1832131"/>
                  </a:lnTo>
                  <a:lnTo>
                    <a:pt x="13383" y="1878602"/>
                  </a:lnTo>
                  <a:lnTo>
                    <a:pt x="8595" y="1925379"/>
                  </a:lnTo>
                  <a:lnTo>
                    <a:pt x="4852" y="1972449"/>
                  </a:lnTo>
                  <a:lnTo>
                    <a:pt x="2164" y="2019802"/>
                  </a:lnTo>
                  <a:lnTo>
                    <a:pt x="542" y="2067427"/>
                  </a:lnTo>
                  <a:lnTo>
                    <a:pt x="0" y="2115311"/>
                  </a:lnTo>
                  <a:lnTo>
                    <a:pt x="542" y="2163196"/>
                  </a:lnTo>
                  <a:lnTo>
                    <a:pt x="2164" y="2210821"/>
                  </a:lnTo>
                  <a:lnTo>
                    <a:pt x="4852" y="2258174"/>
                  </a:lnTo>
                  <a:lnTo>
                    <a:pt x="8595" y="2305244"/>
                  </a:lnTo>
                  <a:lnTo>
                    <a:pt x="13383" y="2352021"/>
                  </a:lnTo>
                  <a:lnTo>
                    <a:pt x="19203" y="2398492"/>
                  </a:lnTo>
                  <a:lnTo>
                    <a:pt x="26044" y="2444647"/>
                  </a:lnTo>
                  <a:lnTo>
                    <a:pt x="33895" y="2490475"/>
                  </a:lnTo>
                  <a:lnTo>
                    <a:pt x="42744" y="2535964"/>
                  </a:lnTo>
                  <a:lnTo>
                    <a:pt x="52579" y="2581103"/>
                  </a:lnTo>
                  <a:lnTo>
                    <a:pt x="63390" y="2625882"/>
                  </a:lnTo>
                  <a:lnTo>
                    <a:pt x="75165" y="2670288"/>
                  </a:lnTo>
                  <a:lnTo>
                    <a:pt x="87893" y="2714310"/>
                  </a:lnTo>
                  <a:lnTo>
                    <a:pt x="101561" y="2757938"/>
                  </a:lnTo>
                  <a:lnTo>
                    <a:pt x="116159" y="2801160"/>
                  </a:lnTo>
                  <a:lnTo>
                    <a:pt x="131675" y="2843965"/>
                  </a:lnTo>
                  <a:lnTo>
                    <a:pt x="148098" y="2886342"/>
                  </a:lnTo>
                  <a:lnTo>
                    <a:pt x="165416" y="2928280"/>
                  </a:lnTo>
                  <a:lnTo>
                    <a:pt x="183618" y="2969767"/>
                  </a:lnTo>
                  <a:lnTo>
                    <a:pt x="202692" y="3010792"/>
                  </a:lnTo>
                  <a:lnTo>
                    <a:pt x="222627" y="3051344"/>
                  </a:lnTo>
                  <a:lnTo>
                    <a:pt x="243411" y="3091412"/>
                  </a:lnTo>
                  <a:lnTo>
                    <a:pt x="265034" y="3130985"/>
                  </a:lnTo>
                  <a:lnTo>
                    <a:pt x="287483" y="3170051"/>
                  </a:lnTo>
                  <a:lnTo>
                    <a:pt x="310747" y="3208599"/>
                  </a:lnTo>
                  <a:lnTo>
                    <a:pt x="334815" y="3246618"/>
                  </a:lnTo>
                  <a:lnTo>
                    <a:pt x="359675" y="3284097"/>
                  </a:lnTo>
                  <a:lnTo>
                    <a:pt x="385316" y="3321025"/>
                  </a:lnTo>
                  <a:lnTo>
                    <a:pt x="411727" y="3357391"/>
                  </a:lnTo>
                  <a:lnTo>
                    <a:pt x="438895" y="3393182"/>
                  </a:lnTo>
                  <a:lnTo>
                    <a:pt x="466810" y="3428389"/>
                  </a:lnTo>
                  <a:lnTo>
                    <a:pt x="495460" y="3463000"/>
                  </a:lnTo>
                  <a:lnTo>
                    <a:pt x="524833" y="3497003"/>
                  </a:lnTo>
                  <a:lnTo>
                    <a:pt x="554919" y="3530387"/>
                  </a:lnTo>
                  <a:lnTo>
                    <a:pt x="585705" y="3563143"/>
                  </a:lnTo>
                  <a:lnTo>
                    <a:pt x="617181" y="3595257"/>
                  </a:lnTo>
                  <a:lnTo>
                    <a:pt x="649335" y="3626719"/>
                  </a:lnTo>
                  <a:lnTo>
                    <a:pt x="682155" y="3657517"/>
                  </a:lnTo>
                  <a:lnTo>
                    <a:pt x="715630" y="3687642"/>
                  </a:lnTo>
                  <a:lnTo>
                    <a:pt x="749748" y="3717080"/>
                  </a:lnTo>
                  <a:lnTo>
                    <a:pt x="784499" y="3745822"/>
                  </a:lnTo>
                  <a:lnTo>
                    <a:pt x="819870" y="3773856"/>
                  </a:lnTo>
                  <a:lnTo>
                    <a:pt x="855850" y="3801170"/>
                  </a:lnTo>
                  <a:lnTo>
                    <a:pt x="892428" y="3827754"/>
                  </a:lnTo>
                  <a:lnTo>
                    <a:pt x="929593" y="3853596"/>
                  </a:lnTo>
                  <a:lnTo>
                    <a:pt x="967332" y="3878686"/>
                  </a:lnTo>
                  <a:lnTo>
                    <a:pt x="1005635" y="3903011"/>
                  </a:lnTo>
                  <a:lnTo>
                    <a:pt x="1044490" y="3926562"/>
                  </a:lnTo>
                  <a:lnTo>
                    <a:pt x="1083885" y="3949325"/>
                  </a:lnTo>
                  <a:lnTo>
                    <a:pt x="1123810" y="3971292"/>
                  </a:lnTo>
                  <a:lnTo>
                    <a:pt x="1164252" y="3992449"/>
                  </a:lnTo>
                  <a:lnTo>
                    <a:pt x="1205200" y="4012786"/>
                  </a:lnTo>
                  <a:lnTo>
                    <a:pt x="1246644" y="4032292"/>
                  </a:lnTo>
                  <a:lnTo>
                    <a:pt x="1288570" y="4050956"/>
                  </a:lnTo>
                  <a:lnTo>
                    <a:pt x="1330968" y="4068766"/>
                  </a:lnTo>
                  <a:lnTo>
                    <a:pt x="1373827" y="4085712"/>
                  </a:lnTo>
                  <a:lnTo>
                    <a:pt x="1417135" y="4101781"/>
                  </a:lnTo>
                  <a:lnTo>
                    <a:pt x="1460881" y="4116963"/>
                  </a:lnTo>
                  <a:lnTo>
                    <a:pt x="1505052" y="4131247"/>
                  </a:lnTo>
                  <a:lnTo>
                    <a:pt x="1549639" y="4144621"/>
                  </a:lnTo>
                  <a:lnTo>
                    <a:pt x="1594628" y="4157075"/>
                  </a:lnTo>
                  <a:lnTo>
                    <a:pt x="1640010" y="4168597"/>
                  </a:lnTo>
                  <a:lnTo>
                    <a:pt x="1685772" y="4179175"/>
                  </a:lnTo>
                  <a:lnTo>
                    <a:pt x="1731902" y="4188799"/>
                  </a:lnTo>
                  <a:lnTo>
                    <a:pt x="1778391" y="4197458"/>
                  </a:lnTo>
                  <a:lnTo>
                    <a:pt x="1825225" y="4205139"/>
                  </a:lnTo>
                  <a:lnTo>
                    <a:pt x="1872394" y="4211833"/>
                  </a:lnTo>
                  <a:lnTo>
                    <a:pt x="1919886" y="4217528"/>
                  </a:lnTo>
                  <a:lnTo>
                    <a:pt x="1967690" y="4222213"/>
                  </a:lnTo>
                  <a:lnTo>
                    <a:pt x="2015794" y="4225876"/>
                  </a:lnTo>
                  <a:lnTo>
                    <a:pt x="2064187" y="4228506"/>
                  </a:lnTo>
                  <a:lnTo>
                    <a:pt x="2112857" y="4230092"/>
                  </a:lnTo>
                  <a:lnTo>
                    <a:pt x="2161793" y="4230624"/>
                  </a:lnTo>
                  <a:lnTo>
                    <a:pt x="2210730" y="4230092"/>
                  </a:lnTo>
                  <a:lnTo>
                    <a:pt x="2259400" y="4228506"/>
                  </a:lnTo>
                  <a:lnTo>
                    <a:pt x="2307793" y="4225876"/>
                  </a:lnTo>
                  <a:lnTo>
                    <a:pt x="2355897" y="4222213"/>
                  </a:lnTo>
                  <a:lnTo>
                    <a:pt x="2403701" y="4217528"/>
                  </a:lnTo>
                  <a:lnTo>
                    <a:pt x="2451193" y="4211833"/>
                  </a:lnTo>
                  <a:lnTo>
                    <a:pt x="2498362" y="4205139"/>
                  </a:lnTo>
                  <a:lnTo>
                    <a:pt x="2545196" y="4197458"/>
                  </a:lnTo>
                  <a:lnTo>
                    <a:pt x="2591685" y="4188799"/>
                  </a:lnTo>
                  <a:lnTo>
                    <a:pt x="2637815" y="4179175"/>
                  </a:lnTo>
                  <a:lnTo>
                    <a:pt x="2683577" y="4168597"/>
                  </a:lnTo>
                  <a:lnTo>
                    <a:pt x="2728959" y="4157075"/>
                  </a:lnTo>
                  <a:lnTo>
                    <a:pt x="2773948" y="4144621"/>
                  </a:lnTo>
                  <a:lnTo>
                    <a:pt x="2818535" y="4131247"/>
                  </a:lnTo>
                  <a:lnTo>
                    <a:pt x="2862706" y="4116963"/>
                  </a:lnTo>
                  <a:lnTo>
                    <a:pt x="2906452" y="4101781"/>
                  </a:lnTo>
                  <a:lnTo>
                    <a:pt x="2949760" y="4085712"/>
                  </a:lnTo>
                  <a:lnTo>
                    <a:pt x="2992619" y="4068766"/>
                  </a:lnTo>
                  <a:lnTo>
                    <a:pt x="3035017" y="4050956"/>
                  </a:lnTo>
                  <a:lnTo>
                    <a:pt x="3076943" y="4032292"/>
                  </a:lnTo>
                  <a:lnTo>
                    <a:pt x="3118387" y="4012786"/>
                  </a:lnTo>
                  <a:lnTo>
                    <a:pt x="3159335" y="3992449"/>
                  </a:lnTo>
                  <a:lnTo>
                    <a:pt x="3199777" y="3971292"/>
                  </a:lnTo>
                  <a:lnTo>
                    <a:pt x="3239702" y="3949325"/>
                  </a:lnTo>
                  <a:lnTo>
                    <a:pt x="3279097" y="3926562"/>
                  </a:lnTo>
                  <a:lnTo>
                    <a:pt x="3317952" y="3903011"/>
                  </a:lnTo>
                  <a:lnTo>
                    <a:pt x="3356255" y="3878686"/>
                  </a:lnTo>
                  <a:lnTo>
                    <a:pt x="3393994" y="3853596"/>
                  </a:lnTo>
                  <a:lnTo>
                    <a:pt x="3431159" y="3827754"/>
                  </a:lnTo>
                  <a:lnTo>
                    <a:pt x="3467737" y="3801170"/>
                  </a:lnTo>
                  <a:lnTo>
                    <a:pt x="3503717" y="3773856"/>
                  </a:lnTo>
                  <a:lnTo>
                    <a:pt x="3539088" y="3745822"/>
                  </a:lnTo>
                  <a:lnTo>
                    <a:pt x="3573839" y="3717080"/>
                  </a:lnTo>
                  <a:lnTo>
                    <a:pt x="3607957" y="3687642"/>
                  </a:lnTo>
                  <a:lnTo>
                    <a:pt x="3641432" y="3657517"/>
                  </a:lnTo>
                  <a:lnTo>
                    <a:pt x="3674252" y="3626719"/>
                  </a:lnTo>
                  <a:lnTo>
                    <a:pt x="3706406" y="3595257"/>
                  </a:lnTo>
                  <a:lnTo>
                    <a:pt x="3737882" y="3563143"/>
                  </a:lnTo>
                  <a:lnTo>
                    <a:pt x="3768668" y="3530387"/>
                  </a:lnTo>
                  <a:lnTo>
                    <a:pt x="3798754" y="3497003"/>
                  </a:lnTo>
                  <a:lnTo>
                    <a:pt x="3828127" y="3463000"/>
                  </a:lnTo>
                  <a:lnTo>
                    <a:pt x="3856777" y="3428389"/>
                  </a:lnTo>
                  <a:lnTo>
                    <a:pt x="3884692" y="3393182"/>
                  </a:lnTo>
                  <a:lnTo>
                    <a:pt x="3911860" y="3357391"/>
                  </a:lnTo>
                  <a:lnTo>
                    <a:pt x="3938271" y="3321025"/>
                  </a:lnTo>
                  <a:lnTo>
                    <a:pt x="3963912" y="3284097"/>
                  </a:lnTo>
                  <a:lnTo>
                    <a:pt x="3988772" y="3246618"/>
                  </a:lnTo>
                  <a:lnTo>
                    <a:pt x="4012840" y="3208599"/>
                  </a:lnTo>
                  <a:lnTo>
                    <a:pt x="4036104" y="3170051"/>
                  </a:lnTo>
                  <a:lnTo>
                    <a:pt x="4058553" y="3130985"/>
                  </a:lnTo>
                  <a:lnTo>
                    <a:pt x="4080176" y="3091412"/>
                  </a:lnTo>
                  <a:lnTo>
                    <a:pt x="4100960" y="3051344"/>
                  </a:lnTo>
                  <a:lnTo>
                    <a:pt x="4120895" y="3010792"/>
                  </a:lnTo>
                  <a:lnTo>
                    <a:pt x="4139969" y="2969767"/>
                  </a:lnTo>
                  <a:lnTo>
                    <a:pt x="4158171" y="2928280"/>
                  </a:lnTo>
                  <a:lnTo>
                    <a:pt x="4175489" y="2886342"/>
                  </a:lnTo>
                  <a:lnTo>
                    <a:pt x="4191912" y="2843965"/>
                  </a:lnTo>
                  <a:lnTo>
                    <a:pt x="4207428" y="2801160"/>
                  </a:lnTo>
                  <a:lnTo>
                    <a:pt x="4222026" y="2757938"/>
                  </a:lnTo>
                  <a:lnTo>
                    <a:pt x="4235694" y="2714310"/>
                  </a:lnTo>
                  <a:lnTo>
                    <a:pt x="4248422" y="2670288"/>
                  </a:lnTo>
                  <a:lnTo>
                    <a:pt x="4260197" y="2625882"/>
                  </a:lnTo>
                  <a:lnTo>
                    <a:pt x="4271008" y="2581103"/>
                  </a:lnTo>
                  <a:lnTo>
                    <a:pt x="4280843" y="2535964"/>
                  </a:lnTo>
                  <a:lnTo>
                    <a:pt x="4289692" y="2490475"/>
                  </a:lnTo>
                  <a:lnTo>
                    <a:pt x="4297543" y="2444647"/>
                  </a:lnTo>
                  <a:lnTo>
                    <a:pt x="4304384" y="2398492"/>
                  </a:lnTo>
                  <a:lnTo>
                    <a:pt x="4310204" y="2352021"/>
                  </a:lnTo>
                  <a:lnTo>
                    <a:pt x="4314992" y="2305244"/>
                  </a:lnTo>
                  <a:lnTo>
                    <a:pt x="4318735" y="2258174"/>
                  </a:lnTo>
                  <a:lnTo>
                    <a:pt x="4321423" y="2210821"/>
                  </a:lnTo>
                  <a:lnTo>
                    <a:pt x="4323045" y="2163196"/>
                  </a:lnTo>
                  <a:lnTo>
                    <a:pt x="4323588" y="2115311"/>
                  </a:lnTo>
                  <a:lnTo>
                    <a:pt x="4323045" y="2067427"/>
                  </a:lnTo>
                  <a:lnTo>
                    <a:pt x="4321423" y="2019802"/>
                  </a:lnTo>
                  <a:lnTo>
                    <a:pt x="4318735" y="1972449"/>
                  </a:lnTo>
                  <a:lnTo>
                    <a:pt x="4314992" y="1925379"/>
                  </a:lnTo>
                  <a:lnTo>
                    <a:pt x="4310204" y="1878602"/>
                  </a:lnTo>
                  <a:lnTo>
                    <a:pt x="4304384" y="1832131"/>
                  </a:lnTo>
                  <a:lnTo>
                    <a:pt x="4297543" y="1785976"/>
                  </a:lnTo>
                  <a:lnTo>
                    <a:pt x="4289692" y="1740148"/>
                  </a:lnTo>
                  <a:lnTo>
                    <a:pt x="4280843" y="1694659"/>
                  </a:lnTo>
                  <a:lnTo>
                    <a:pt x="4271008" y="1649520"/>
                  </a:lnTo>
                  <a:lnTo>
                    <a:pt x="4260197" y="1604741"/>
                  </a:lnTo>
                  <a:lnTo>
                    <a:pt x="4248422" y="1560335"/>
                  </a:lnTo>
                  <a:lnTo>
                    <a:pt x="4235694" y="1516313"/>
                  </a:lnTo>
                  <a:lnTo>
                    <a:pt x="4222026" y="1472685"/>
                  </a:lnTo>
                  <a:lnTo>
                    <a:pt x="4207428" y="1429463"/>
                  </a:lnTo>
                  <a:lnTo>
                    <a:pt x="4191912" y="1386658"/>
                  </a:lnTo>
                  <a:lnTo>
                    <a:pt x="4175489" y="1344281"/>
                  </a:lnTo>
                  <a:lnTo>
                    <a:pt x="4158171" y="1302343"/>
                  </a:lnTo>
                  <a:lnTo>
                    <a:pt x="4139969" y="1260856"/>
                  </a:lnTo>
                  <a:lnTo>
                    <a:pt x="4120895" y="1219831"/>
                  </a:lnTo>
                  <a:lnTo>
                    <a:pt x="4100960" y="1179279"/>
                  </a:lnTo>
                  <a:lnTo>
                    <a:pt x="4080176" y="1139211"/>
                  </a:lnTo>
                  <a:lnTo>
                    <a:pt x="4058553" y="1099638"/>
                  </a:lnTo>
                  <a:lnTo>
                    <a:pt x="4036104" y="1060572"/>
                  </a:lnTo>
                  <a:lnTo>
                    <a:pt x="4012840" y="1022024"/>
                  </a:lnTo>
                  <a:lnTo>
                    <a:pt x="3988772" y="984005"/>
                  </a:lnTo>
                  <a:lnTo>
                    <a:pt x="3963912" y="946526"/>
                  </a:lnTo>
                  <a:lnTo>
                    <a:pt x="3938271" y="909598"/>
                  </a:lnTo>
                  <a:lnTo>
                    <a:pt x="3911860" y="873232"/>
                  </a:lnTo>
                  <a:lnTo>
                    <a:pt x="3884692" y="837441"/>
                  </a:lnTo>
                  <a:lnTo>
                    <a:pt x="3856777" y="802234"/>
                  </a:lnTo>
                  <a:lnTo>
                    <a:pt x="3828127" y="767623"/>
                  </a:lnTo>
                  <a:lnTo>
                    <a:pt x="3798754" y="733620"/>
                  </a:lnTo>
                  <a:lnTo>
                    <a:pt x="3768668" y="700236"/>
                  </a:lnTo>
                  <a:lnTo>
                    <a:pt x="3737882" y="667480"/>
                  </a:lnTo>
                  <a:lnTo>
                    <a:pt x="3706406" y="635366"/>
                  </a:lnTo>
                  <a:lnTo>
                    <a:pt x="3674252" y="603904"/>
                  </a:lnTo>
                  <a:lnTo>
                    <a:pt x="3641432" y="573106"/>
                  </a:lnTo>
                  <a:lnTo>
                    <a:pt x="3607957" y="542981"/>
                  </a:lnTo>
                  <a:lnTo>
                    <a:pt x="3573839" y="513543"/>
                  </a:lnTo>
                  <a:lnTo>
                    <a:pt x="3539088" y="484801"/>
                  </a:lnTo>
                  <a:lnTo>
                    <a:pt x="3503717" y="456767"/>
                  </a:lnTo>
                  <a:lnTo>
                    <a:pt x="3467737" y="429453"/>
                  </a:lnTo>
                  <a:lnTo>
                    <a:pt x="3431159" y="402869"/>
                  </a:lnTo>
                  <a:lnTo>
                    <a:pt x="3393994" y="377027"/>
                  </a:lnTo>
                  <a:lnTo>
                    <a:pt x="3356255" y="351937"/>
                  </a:lnTo>
                  <a:lnTo>
                    <a:pt x="3317952" y="327612"/>
                  </a:lnTo>
                  <a:lnTo>
                    <a:pt x="3279097" y="304061"/>
                  </a:lnTo>
                  <a:lnTo>
                    <a:pt x="3239702" y="281298"/>
                  </a:lnTo>
                  <a:lnTo>
                    <a:pt x="3199777" y="259331"/>
                  </a:lnTo>
                  <a:lnTo>
                    <a:pt x="3159335" y="238174"/>
                  </a:lnTo>
                  <a:lnTo>
                    <a:pt x="3118387" y="217837"/>
                  </a:lnTo>
                  <a:lnTo>
                    <a:pt x="3076943" y="198331"/>
                  </a:lnTo>
                  <a:lnTo>
                    <a:pt x="3035017" y="179667"/>
                  </a:lnTo>
                  <a:lnTo>
                    <a:pt x="2992619" y="161857"/>
                  </a:lnTo>
                  <a:lnTo>
                    <a:pt x="2949760" y="144911"/>
                  </a:lnTo>
                  <a:lnTo>
                    <a:pt x="2906452" y="128842"/>
                  </a:lnTo>
                  <a:lnTo>
                    <a:pt x="2862706" y="113660"/>
                  </a:lnTo>
                  <a:lnTo>
                    <a:pt x="2818535" y="99376"/>
                  </a:lnTo>
                  <a:lnTo>
                    <a:pt x="2773948" y="86002"/>
                  </a:lnTo>
                  <a:lnTo>
                    <a:pt x="2728959" y="73548"/>
                  </a:lnTo>
                  <a:lnTo>
                    <a:pt x="2683577" y="62026"/>
                  </a:lnTo>
                  <a:lnTo>
                    <a:pt x="2637815" y="51448"/>
                  </a:lnTo>
                  <a:lnTo>
                    <a:pt x="2591685" y="41824"/>
                  </a:lnTo>
                  <a:lnTo>
                    <a:pt x="2545196" y="33165"/>
                  </a:lnTo>
                  <a:lnTo>
                    <a:pt x="2498362" y="25484"/>
                  </a:lnTo>
                  <a:lnTo>
                    <a:pt x="2451193" y="18790"/>
                  </a:lnTo>
                  <a:lnTo>
                    <a:pt x="2403701" y="13095"/>
                  </a:lnTo>
                  <a:lnTo>
                    <a:pt x="2355897" y="8410"/>
                  </a:lnTo>
                  <a:lnTo>
                    <a:pt x="2307793" y="4747"/>
                  </a:lnTo>
                  <a:lnTo>
                    <a:pt x="2259400" y="2117"/>
                  </a:lnTo>
                  <a:lnTo>
                    <a:pt x="2210730" y="531"/>
                  </a:lnTo>
                  <a:lnTo>
                    <a:pt x="21617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10099" y="1991867"/>
              <a:ext cx="3139440" cy="303275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44111" y="2197607"/>
              <a:ext cx="4463796" cy="4230624"/>
            </a:xfrm>
            <a:prstGeom prst="rect">
              <a:avLst/>
            </a:prstGeom>
          </p:spPr>
        </p:pic>
      </p:grpSp>
      <p:pic>
        <p:nvPicPr>
          <p:cNvPr id="32" name="object 32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037064" y="4754879"/>
            <a:ext cx="1652015" cy="1673352"/>
          </a:xfrm>
          <a:prstGeom prst="rect">
            <a:avLst/>
          </a:prstGeom>
        </p:spPr>
      </p:pic>
      <p:sp>
        <p:nvSpPr>
          <p:cNvPr id="33" name="object 33" descr=""/>
          <p:cNvSpPr txBox="1"/>
          <p:nvPr/>
        </p:nvSpPr>
        <p:spPr>
          <a:xfrm>
            <a:off x="4959858" y="1313180"/>
            <a:ext cx="2312035" cy="880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ts val="2280"/>
              </a:lnSpc>
              <a:spcBef>
                <a:spcPts val="105"/>
              </a:spcBef>
            </a:pPr>
            <a:r>
              <a:rPr dirty="0" sz="2000" spc="-10">
                <a:solidFill>
                  <a:srgbClr val="FFFFFF"/>
                </a:solidFill>
                <a:latin typeface="Courier New"/>
                <a:cs typeface="Courier New"/>
              </a:rPr>
              <a:t>2100+</a:t>
            </a:r>
            <a:endParaRPr sz="2000">
              <a:latin typeface="Courier New"/>
              <a:cs typeface="Courier New"/>
            </a:endParaRPr>
          </a:p>
          <a:p>
            <a:pPr algn="ctr">
              <a:lnSpc>
                <a:spcPts val="2160"/>
              </a:lnSpc>
            </a:pP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scientists</a:t>
            </a:r>
            <a:r>
              <a:rPr dirty="0" sz="20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 spc="-20">
                <a:solidFill>
                  <a:srgbClr val="FFFFFF"/>
                </a:solidFill>
                <a:latin typeface="Courier New"/>
                <a:cs typeface="Courier New"/>
              </a:rPr>
              <a:t>from</a:t>
            </a:r>
            <a:endParaRPr sz="2000">
              <a:latin typeface="Courier New"/>
              <a:cs typeface="Courier New"/>
            </a:endParaRPr>
          </a:p>
          <a:p>
            <a:pPr marL="241300">
              <a:lnSpc>
                <a:spcPts val="2280"/>
              </a:lnSpc>
            </a:pP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87</a:t>
            </a:r>
            <a:r>
              <a:rPr dirty="0" sz="2000" spc="-10">
                <a:solidFill>
                  <a:srgbClr val="FFFFFF"/>
                </a:solidFill>
                <a:latin typeface="Courier New"/>
                <a:cs typeface="Courier New"/>
              </a:rPr>
              <a:t> countries</a:t>
            </a:r>
            <a:endParaRPr sz="20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435355" y="948309"/>
            <a:ext cx="8483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TREND:</a:t>
            </a:r>
            <a:endParaRPr sz="1800">
              <a:latin typeface="Courier New"/>
              <a:cs typeface="Courier New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385572" y="1484375"/>
            <a:ext cx="5442585" cy="1125220"/>
            <a:chOff x="385572" y="1484375"/>
            <a:chExt cx="5442585" cy="1125220"/>
          </a:xfrm>
        </p:grpSpPr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5572" y="1484375"/>
              <a:ext cx="5442204" cy="8534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425196" y="1507235"/>
              <a:ext cx="5360035" cy="0"/>
            </a:xfrm>
            <a:custGeom>
              <a:avLst/>
              <a:gdLst/>
              <a:ahLst/>
              <a:cxnLst/>
              <a:rect l="l" t="t" r="r" b="b"/>
              <a:pathLst>
                <a:path w="5360035" h="0">
                  <a:moveTo>
                    <a:pt x="0" y="0"/>
                  </a:moveTo>
                  <a:lnTo>
                    <a:pt x="5359908" y="0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572" y="1684019"/>
              <a:ext cx="925068" cy="925067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425196" y="1700783"/>
              <a:ext cx="845819" cy="845819"/>
            </a:xfrm>
            <a:custGeom>
              <a:avLst/>
              <a:gdLst/>
              <a:ahLst/>
              <a:cxnLst/>
              <a:rect l="l" t="t" r="r" b="b"/>
              <a:pathLst>
                <a:path w="845819" h="845819">
                  <a:moveTo>
                    <a:pt x="422910" y="0"/>
                  </a:moveTo>
                  <a:lnTo>
                    <a:pt x="373589" y="2845"/>
                  </a:lnTo>
                  <a:lnTo>
                    <a:pt x="325940" y="11170"/>
                  </a:lnTo>
                  <a:lnTo>
                    <a:pt x="280280" y="24656"/>
                  </a:lnTo>
                  <a:lnTo>
                    <a:pt x="236925" y="42987"/>
                  </a:lnTo>
                  <a:lnTo>
                    <a:pt x="196193" y="65845"/>
                  </a:lnTo>
                  <a:lnTo>
                    <a:pt x="158401" y="92912"/>
                  </a:lnTo>
                  <a:lnTo>
                    <a:pt x="123867" y="123872"/>
                  </a:lnTo>
                  <a:lnTo>
                    <a:pt x="92908" y="158407"/>
                  </a:lnTo>
                  <a:lnTo>
                    <a:pt x="65842" y="196199"/>
                  </a:lnTo>
                  <a:lnTo>
                    <a:pt x="42985" y="236930"/>
                  </a:lnTo>
                  <a:lnTo>
                    <a:pt x="24655" y="280285"/>
                  </a:lnTo>
                  <a:lnTo>
                    <a:pt x="11169" y="325944"/>
                  </a:lnTo>
                  <a:lnTo>
                    <a:pt x="2845" y="373592"/>
                  </a:lnTo>
                  <a:lnTo>
                    <a:pt x="0" y="422910"/>
                  </a:lnTo>
                  <a:lnTo>
                    <a:pt x="2845" y="472227"/>
                  </a:lnTo>
                  <a:lnTo>
                    <a:pt x="11169" y="519875"/>
                  </a:lnTo>
                  <a:lnTo>
                    <a:pt x="24655" y="565534"/>
                  </a:lnTo>
                  <a:lnTo>
                    <a:pt x="42985" y="608889"/>
                  </a:lnTo>
                  <a:lnTo>
                    <a:pt x="65842" y="649620"/>
                  </a:lnTo>
                  <a:lnTo>
                    <a:pt x="92908" y="687412"/>
                  </a:lnTo>
                  <a:lnTo>
                    <a:pt x="123867" y="721947"/>
                  </a:lnTo>
                  <a:lnTo>
                    <a:pt x="158401" y="752907"/>
                  </a:lnTo>
                  <a:lnTo>
                    <a:pt x="196193" y="779974"/>
                  </a:lnTo>
                  <a:lnTo>
                    <a:pt x="236925" y="802832"/>
                  </a:lnTo>
                  <a:lnTo>
                    <a:pt x="280280" y="821163"/>
                  </a:lnTo>
                  <a:lnTo>
                    <a:pt x="325940" y="834649"/>
                  </a:lnTo>
                  <a:lnTo>
                    <a:pt x="373589" y="842974"/>
                  </a:lnTo>
                  <a:lnTo>
                    <a:pt x="422910" y="845819"/>
                  </a:lnTo>
                  <a:lnTo>
                    <a:pt x="472230" y="842974"/>
                  </a:lnTo>
                  <a:lnTo>
                    <a:pt x="519879" y="834649"/>
                  </a:lnTo>
                  <a:lnTo>
                    <a:pt x="565539" y="821163"/>
                  </a:lnTo>
                  <a:lnTo>
                    <a:pt x="608894" y="802832"/>
                  </a:lnTo>
                  <a:lnTo>
                    <a:pt x="649626" y="779974"/>
                  </a:lnTo>
                  <a:lnTo>
                    <a:pt x="687418" y="752907"/>
                  </a:lnTo>
                  <a:lnTo>
                    <a:pt x="721952" y="721947"/>
                  </a:lnTo>
                  <a:lnTo>
                    <a:pt x="752911" y="687412"/>
                  </a:lnTo>
                  <a:lnTo>
                    <a:pt x="779977" y="649620"/>
                  </a:lnTo>
                  <a:lnTo>
                    <a:pt x="802834" y="608889"/>
                  </a:lnTo>
                  <a:lnTo>
                    <a:pt x="821164" y="565534"/>
                  </a:lnTo>
                  <a:lnTo>
                    <a:pt x="834650" y="519875"/>
                  </a:lnTo>
                  <a:lnTo>
                    <a:pt x="842974" y="472227"/>
                  </a:lnTo>
                  <a:lnTo>
                    <a:pt x="845819" y="422910"/>
                  </a:lnTo>
                  <a:lnTo>
                    <a:pt x="842974" y="373592"/>
                  </a:lnTo>
                  <a:lnTo>
                    <a:pt x="834650" y="325944"/>
                  </a:lnTo>
                  <a:lnTo>
                    <a:pt x="821164" y="280285"/>
                  </a:lnTo>
                  <a:lnTo>
                    <a:pt x="802834" y="236930"/>
                  </a:lnTo>
                  <a:lnTo>
                    <a:pt x="779977" y="196199"/>
                  </a:lnTo>
                  <a:lnTo>
                    <a:pt x="752911" y="158407"/>
                  </a:lnTo>
                  <a:lnTo>
                    <a:pt x="721952" y="123872"/>
                  </a:lnTo>
                  <a:lnTo>
                    <a:pt x="687418" y="92912"/>
                  </a:lnTo>
                  <a:lnTo>
                    <a:pt x="649626" y="65845"/>
                  </a:lnTo>
                  <a:lnTo>
                    <a:pt x="608894" y="42987"/>
                  </a:lnTo>
                  <a:lnTo>
                    <a:pt x="565539" y="24656"/>
                  </a:lnTo>
                  <a:lnTo>
                    <a:pt x="519879" y="11170"/>
                  </a:lnTo>
                  <a:lnTo>
                    <a:pt x="472230" y="2845"/>
                  </a:lnTo>
                  <a:lnTo>
                    <a:pt x="422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730402" y="1796288"/>
            <a:ext cx="269875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spc="-50">
                <a:solidFill>
                  <a:srgbClr val="5F3B6F"/>
                </a:solidFill>
                <a:latin typeface="Courier New"/>
                <a:cs typeface="Courier New"/>
              </a:rPr>
              <a:t>1</a:t>
            </a:r>
            <a:endParaRPr sz="3200">
              <a:latin typeface="Courier New"/>
              <a:cs typeface="Courier New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460248" y="217931"/>
            <a:ext cx="11236960" cy="6510655"/>
            <a:chOff x="460248" y="217931"/>
            <a:chExt cx="11236960" cy="651065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14131" y="1772412"/>
              <a:ext cx="3782568" cy="3992879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569466" y="1756663"/>
            <a:ext cx="5948680" cy="20897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1031240" indent="7620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3200" spc="-1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200">
                <a:solidFill>
                  <a:srgbClr val="FFFFFF"/>
                </a:solidFill>
                <a:latin typeface="Courier New"/>
                <a:cs typeface="Courier New"/>
              </a:rPr>
              <a:t>Revolution</a:t>
            </a:r>
            <a:r>
              <a:rPr dirty="0" sz="3200" spc="-1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200" spc="-50">
                <a:solidFill>
                  <a:srgbClr val="FFFFFF"/>
                </a:solidFill>
                <a:latin typeface="Courier New"/>
                <a:cs typeface="Courier New"/>
              </a:rPr>
              <a:t>&amp; </a:t>
            </a:r>
            <a:r>
              <a:rPr dirty="0" sz="3200">
                <a:solidFill>
                  <a:srgbClr val="FFFFFF"/>
                </a:solidFill>
                <a:latin typeface="Courier New"/>
                <a:cs typeface="Courier New"/>
              </a:rPr>
              <a:t>Advanced</a:t>
            </a:r>
            <a:r>
              <a:rPr dirty="0" sz="3200" spc="-1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3200" spc="-25">
                <a:solidFill>
                  <a:srgbClr val="FFFFFF"/>
                </a:solidFill>
                <a:latin typeface="Courier New"/>
                <a:cs typeface="Courier New"/>
              </a:rPr>
              <a:t>AI</a:t>
            </a:r>
            <a:endParaRPr sz="3200">
              <a:latin typeface="Courier New"/>
              <a:cs typeface="Courier New"/>
            </a:endParaRPr>
          </a:p>
          <a:p>
            <a:pPr marL="318135" marR="5080" indent="-287020">
              <a:lnSpc>
                <a:spcPct val="100000"/>
              </a:lnSpc>
              <a:spcBef>
                <a:spcPts val="2810"/>
              </a:spcBef>
              <a:buFont typeface="Wingdings"/>
              <a:buChar char=""/>
              <a:tabLst>
                <a:tab pos="318135" algn="l"/>
              </a:tabLst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computing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coming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age.</a:t>
            </a: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It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is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world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probabilities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rather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than</a:t>
            </a:r>
            <a:r>
              <a:rPr dirty="0" sz="16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clear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cause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effect.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588388" y="4065270"/>
            <a:ext cx="5812155" cy="1976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"/>
              <a:tabLst>
                <a:tab pos="299085" algn="l"/>
              </a:tabLst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ecosystem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getting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bigger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stronger.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5"/>
              </a:spcBef>
              <a:buClr>
                <a:srgbClr val="FFFFFF"/>
              </a:buClr>
              <a:buFont typeface="Wingdings"/>
              <a:buChar char=""/>
            </a:pPr>
            <a:endParaRPr sz="1600">
              <a:latin typeface="Courier New"/>
              <a:cs typeface="Courier New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"/>
              <a:tabLst>
                <a:tab pos="298450" algn="l"/>
              </a:tabLst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computing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hardware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dirty="0" sz="16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developing,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ourier New"/>
                <a:cs typeface="Courier New"/>
              </a:rPr>
              <a:t>but</a:t>
            </a:r>
            <a:endParaRPr sz="1600">
              <a:latin typeface="Courier New"/>
              <a:cs typeface="Courier New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still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far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away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from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scalable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devices.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1600">
              <a:latin typeface="Courier New"/>
              <a:cs typeface="Courier New"/>
            </a:endParaRPr>
          </a:p>
          <a:p>
            <a:pPr marL="299085" marR="8890" indent="-287020">
              <a:lnSpc>
                <a:spcPct val="100000"/>
              </a:lnSpc>
              <a:buFont typeface="Wingdings"/>
              <a:buChar char=""/>
              <a:tabLst>
                <a:tab pos="299085" algn="l"/>
              </a:tabLst>
            </a:pP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date,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no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useful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advantage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has</a:t>
            </a:r>
            <a:r>
              <a:rPr dirty="0"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been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shown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practice,</a:t>
            </a:r>
            <a:r>
              <a:rPr dirty="0" sz="16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but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progress</a:t>
            </a:r>
            <a:r>
              <a:rPr dirty="0" sz="16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has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Courier New"/>
                <a:cs typeface="Courier New"/>
              </a:rPr>
              <a:t>been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faster</a:t>
            </a:r>
            <a:r>
              <a:rPr dirty="0" sz="16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>
                <a:solidFill>
                  <a:srgbClr val="FFFFFF"/>
                </a:solidFill>
                <a:latin typeface="Courier New"/>
                <a:cs typeface="Courier New"/>
              </a:rPr>
              <a:t>than</a:t>
            </a:r>
            <a:r>
              <a:rPr dirty="0" sz="16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ourier New"/>
                <a:cs typeface="Courier New"/>
              </a:rPr>
              <a:t>expected.</a:t>
            </a:r>
            <a:endParaRPr sz="1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248" y="6428232"/>
            <a:ext cx="1688592" cy="300228"/>
          </a:xfrm>
          <a:prstGeom prst="rect">
            <a:avLst/>
          </a:prstGeom>
        </p:spPr>
      </p:pic>
      <p:sp>
        <p:nvSpPr>
          <p:cNvPr id="11" name="object 11" descr=""/>
          <p:cNvSpPr/>
          <p:nvPr/>
        </p:nvSpPr>
        <p:spPr>
          <a:xfrm>
            <a:off x="640080" y="2802635"/>
            <a:ext cx="591820" cy="575945"/>
          </a:xfrm>
          <a:custGeom>
            <a:avLst/>
            <a:gdLst/>
            <a:ahLst/>
            <a:cxnLst/>
            <a:rect l="l" t="t" r="r" b="b"/>
            <a:pathLst>
              <a:path w="591819" h="575945">
                <a:moveTo>
                  <a:pt x="591210" y="0"/>
                </a:moveTo>
                <a:lnTo>
                  <a:pt x="0" y="0"/>
                </a:lnTo>
                <a:lnTo>
                  <a:pt x="0" y="575945"/>
                </a:lnTo>
                <a:lnTo>
                  <a:pt x="591210" y="575945"/>
                </a:lnTo>
                <a:lnTo>
                  <a:pt x="591210" y="0"/>
                </a:lnTo>
                <a:close/>
              </a:path>
            </a:pathLst>
          </a:custGeom>
          <a:solidFill>
            <a:srgbClr val="B98BEF">
              <a:alpha val="34901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763523" y="2894076"/>
            <a:ext cx="344805" cy="3600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36195" rIns="0" bIns="0" rtlCol="0" vert="horz">
            <a:spAutoFit/>
          </a:bodyPr>
          <a:lstStyle/>
          <a:p>
            <a:pPr marL="108585">
              <a:lnSpc>
                <a:spcPct val="100000"/>
              </a:lnSpc>
              <a:spcBef>
                <a:spcPts val="285"/>
              </a:spcBef>
            </a:pPr>
            <a:r>
              <a:rPr dirty="0" sz="1800" spc="-50">
                <a:solidFill>
                  <a:srgbClr val="FFFFFF"/>
                </a:solidFill>
                <a:latin typeface="Cambria"/>
                <a:cs typeface="Cambria"/>
              </a:rPr>
              <a:t>1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640080" y="3689603"/>
            <a:ext cx="591820" cy="574675"/>
          </a:xfrm>
          <a:custGeom>
            <a:avLst/>
            <a:gdLst/>
            <a:ahLst/>
            <a:cxnLst/>
            <a:rect l="l" t="t" r="r" b="b"/>
            <a:pathLst>
              <a:path w="591819" h="574675">
                <a:moveTo>
                  <a:pt x="591210" y="0"/>
                </a:moveTo>
                <a:lnTo>
                  <a:pt x="0" y="0"/>
                </a:lnTo>
                <a:lnTo>
                  <a:pt x="0" y="574421"/>
                </a:lnTo>
                <a:lnTo>
                  <a:pt x="591210" y="574421"/>
                </a:lnTo>
                <a:lnTo>
                  <a:pt x="591210" y="0"/>
                </a:lnTo>
                <a:close/>
              </a:path>
            </a:pathLst>
          </a:custGeom>
          <a:solidFill>
            <a:srgbClr val="B98BEF">
              <a:alpha val="34901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763523" y="3779520"/>
            <a:ext cx="344805" cy="3600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37465" rIns="0" bIns="0" rtlCol="0" vert="horz">
            <a:spAutoFit/>
          </a:bodyPr>
          <a:lstStyle/>
          <a:p>
            <a:pPr marL="108585">
              <a:lnSpc>
                <a:spcPct val="100000"/>
              </a:lnSpc>
              <a:spcBef>
                <a:spcPts val="295"/>
              </a:spcBef>
            </a:pPr>
            <a:r>
              <a:rPr dirty="0" sz="1800" spc="-50">
                <a:solidFill>
                  <a:srgbClr val="FFFFFF"/>
                </a:solidFill>
                <a:latin typeface="Cambria"/>
                <a:cs typeface="Cambria"/>
              </a:rPr>
              <a:t>2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640080" y="4442459"/>
            <a:ext cx="591820" cy="575945"/>
          </a:xfrm>
          <a:custGeom>
            <a:avLst/>
            <a:gdLst/>
            <a:ahLst/>
            <a:cxnLst/>
            <a:rect l="l" t="t" r="r" b="b"/>
            <a:pathLst>
              <a:path w="591819" h="575945">
                <a:moveTo>
                  <a:pt x="591210" y="0"/>
                </a:moveTo>
                <a:lnTo>
                  <a:pt x="0" y="0"/>
                </a:lnTo>
                <a:lnTo>
                  <a:pt x="0" y="575944"/>
                </a:lnTo>
                <a:lnTo>
                  <a:pt x="591210" y="575944"/>
                </a:lnTo>
                <a:lnTo>
                  <a:pt x="591210" y="0"/>
                </a:lnTo>
                <a:close/>
              </a:path>
            </a:pathLst>
          </a:custGeom>
          <a:solidFill>
            <a:srgbClr val="B98BEF">
              <a:alpha val="34901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763523" y="4533900"/>
            <a:ext cx="344805" cy="3600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36830" rIns="0" bIns="0" rtlCol="0" vert="horz">
            <a:spAutoFit/>
          </a:bodyPr>
          <a:lstStyle/>
          <a:p>
            <a:pPr marL="108585">
              <a:lnSpc>
                <a:spcPct val="100000"/>
              </a:lnSpc>
              <a:spcBef>
                <a:spcPts val="290"/>
              </a:spcBef>
            </a:pPr>
            <a:r>
              <a:rPr dirty="0" sz="1800" spc="-50">
                <a:solidFill>
                  <a:srgbClr val="FFFFFF"/>
                </a:solidFill>
                <a:latin typeface="Cambria"/>
                <a:cs typeface="Cambria"/>
              </a:rPr>
              <a:t>3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341882" y="2764916"/>
            <a:ext cx="4945380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Collaborative</a:t>
            </a:r>
            <a:r>
              <a:rPr dirty="0" sz="1800" spc="-10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events</a:t>
            </a:r>
            <a:r>
              <a:rPr dirty="0" sz="18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diplomatic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community,</a:t>
            </a:r>
            <a:r>
              <a:rPr dirty="0" sz="18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including</a:t>
            </a:r>
            <a:r>
              <a:rPr dirty="0" sz="18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Swiss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embassies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around</a:t>
            </a:r>
            <a:r>
              <a:rPr dirty="0" sz="18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world.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341882" y="3862578"/>
            <a:ext cx="4806315" cy="848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Game</a:t>
            </a:r>
            <a:r>
              <a:rPr dirty="0" sz="18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embedded</a:t>
            </a:r>
            <a:r>
              <a:rPr dirty="0" sz="18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18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8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Diplomacy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events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at</a:t>
            </a:r>
            <a:r>
              <a:rPr dirty="0" sz="1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institutions</a:t>
            </a:r>
            <a:r>
              <a:rPr dirty="0" sz="18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such</a:t>
            </a:r>
            <a:r>
              <a:rPr dirty="0" sz="1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as</a:t>
            </a:r>
            <a:r>
              <a:rPr dirty="0" sz="1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20">
                <a:solidFill>
                  <a:srgbClr val="FFFFFF"/>
                </a:solidFill>
                <a:latin typeface="Courier New"/>
                <a:cs typeface="Courier New"/>
              </a:rPr>
              <a:t>ITU,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CERN,</a:t>
            </a:r>
            <a:r>
              <a:rPr dirty="0" sz="18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18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World</a:t>
            </a:r>
            <a:r>
              <a:rPr dirty="0" sz="18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Bank.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341882" y="4960111"/>
            <a:ext cx="535178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Contributions</a:t>
            </a:r>
            <a:r>
              <a:rPr dirty="0" sz="1800" spc="-9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global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forums</a:t>
            </a:r>
            <a:r>
              <a:rPr dirty="0" sz="18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like</a:t>
            </a:r>
            <a:r>
              <a:rPr dirty="0" sz="18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ourier New"/>
                <a:cs typeface="Courier New"/>
              </a:rPr>
              <a:t>the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International</a:t>
            </a:r>
            <a:r>
              <a:rPr dirty="0" sz="18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8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Forum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1341882" y="5783071"/>
            <a:ext cx="5492115" cy="855344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75"/>
              </a:spcBef>
              <a:tabLst>
                <a:tab pos="1104900" algn="l"/>
              </a:tabLst>
            </a:pP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Complementing</a:t>
            </a:r>
            <a:r>
              <a:rPr dirty="0" sz="1800" spc="-10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regional</a:t>
            </a:r>
            <a:r>
              <a:rPr dirty="0" sz="1800" spc="-10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8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ecosystem events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	like</a:t>
            </a:r>
            <a:r>
              <a:rPr dirty="0" sz="18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QISTcon.ph</a:t>
            </a:r>
            <a:r>
              <a:rPr dirty="0" sz="18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to</a:t>
            </a:r>
            <a:r>
              <a:rPr dirty="0" sz="1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advance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global</a:t>
            </a:r>
            <a:r>
              <a:rPr dirty="0" sz="18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dialogue</a:t>
            </a:r>
            <a:r>
              <a:rPr dirty="0" sz="18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on</a:t>
            </a:r>
            <a:r>
              <a:rPr dirty="0" sz="1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18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ourier New"/>
                <a:cs typeface="Courier New"/>
              </a:rPr>
              <a:t>diplomacy.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Courier New"/>
                <a:cs typeface="Courier New"/>
              </a:rPr>
              <a:t>The</a:t>
            </a:r>
            <a:r>
              <a:rPr dirty="0" spc="-130">
                <a:latin typeface="Courier New"/>
                <a:cs typeface="Courier New"/>
              </a:rPr>
              <a:t> </a:t>
            </a:r>
            <a:r>
              <a:rPr dirty="0">
                <a:latin typeface="Courier New"/>
                <a:cs typeface="Courier New"/>
              </a:rPr>
              <a:t>Quantum</a:t>
            </a:r>
            <a:r>
              <a:rPr dirty="0" spc="-120">
                <a:latin typeface="Courier New"/>
                <a:cs typeface="Courier New"/>
              </a:rPr>
              <a:t> </a:t>
            </a:r>
            <a:r>
              <a:rPr dirty="0">
                <a:latin typeface="Courier New"/>
                <a:cs typeface="Courier New"/>
              </a:rPr>
              <a:t>Diplomacy</a:t>
            </a:r>
            <a:r>
              <a:rPr dirty="0" spc="-105">
                <a:latin typeface="Courier New"/>
                <a:cs typeface="Courier New"/>
              </a:rPr>
              <a:t> </a:t>
            </a:r>
            <a:r>
              <a:rPr dirty="0" spc="-20">
                <a:latin typeface="Courier New"/>
                <a:cs typeface="Courier New"/>
              </a:rPr>
              <a:t>Game</a:t>
            </a:r>
          </a:p>
        </p:txBody>
      </p:sp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49440" y="2587751"/>
            <a:ext cx="5242559" cy="3494532"/>
          </a:xfrm>
          <a:prstGeom prst="rect">
            <a:avLst/>
          </a:prstGeom>
        </p:spPr>
      </p:pic>
      <p:sp>
        <p:nvSpPr>
          <p:cNvPr id="23" name="object 23" descr=""/>
          <p:cNvSpPr/>
          <p:nvPr/>
        </p:nvSpPr>
        <p:spPr>
          <a:xfrm>
            <a:off x="640080" y="5314188"/>
            <a:ext cx="591820" cy="574675"/>
          </a:xfrm>
          <a:custGeom>
            <a:avLst/>
            <a:gdLst/>
            <a:ahLst/>
            <a:cxnLst/>
            <a:rect l="l" t="t" r="r" b="b"/>
            <a:pathLst>
              <a:path w="591819" h="574675">
                <a:moveTo>
                  <a:pt x="591210" y="0"/>
                </a:moveTo>
                <a:lnTo>
                  <a:pt x="0" y="0"/>
                </a:lnTo>
                <a:lnTo>
                  <a:pt x="0" y="574421"/>
                </a:lnTo>
                <a:lnTo>
                  <a:pt x="591210" y="574421"/>
                </a:lnTo>
                <a:lnTo>
                  <a:pt x="591210" y="0"/>
                </a:lnTo>
                <a:close/>
              </a:path>
            </a:pathLst>
          </a:custGeom>
          <a:solidFill>
            <a:srgbClr val="B98BEF">
              <a:alpha val="34901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 txBox="1"/>
          <p:nvPr/>
        </p:nvSpPr>
        <p:spPr>
          <a:xfrm>
            <a:off x="763523" y="5404103"/>
            <a:ext cx="344805" cy="3600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38100" rIns="0" bIns="0" rtlCol="0" vert="horz">
            <a:spAutoFit/>
          </a:bodyPr>
          <a:lstStyle/>
          <a:p>
            <a:pPr marL="108585">
              <a:lnSpc>
                <a:spcPct val="100000"/>
              </a:lnSpc>
              <a:spcBef>
                <a:spcPts val="300"/>
              </a:spcBef>
            </a:pPr>
            <a:r>
              <a:rPr dirty="0" sz="1800" spc="-50">
                <a:solidFill>
                  <a:srgbClr val="FFFFFF"/>
                </a:solidFill>
                <a:latin typeface="Cambria"/>
                <a:cs typeface="Cambria"/>
              </a:rPr>
              <a:t>4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9654667" y="6479844"/>
            <a:ext cx="22320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FFFFFF"/>
                </a:solidFill>
                <a:latin typeface="Courier New"/>
                <a:cs typeface="Courier New"/>
              </a:rPr>
              <a:t>QISTCon.ph,</a:t>
            </a:r>
            <a:r>
              <a:rPr dirty="0" sz="1200" spc="-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>
                <a:solidFill>
                  <a:srgbClr val="FFFFFF"/>
                </a:solidFill>
                <a:latin typeface="Courier New"/>
                <a:cs typeface="Courier New"/>
              </a:rPr>
              <a:t>31</a:t>
            </a:r>
            <a:r>
              <a:rPr dirty="0" sz="12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>
                <a:solidFill>
                  <a:srgbClr val="FFFFFF"/>
                </a:solidFill>
                <a:latin typeface="Courier New"/>
                <a:cs typeface="Courier New"/>
              </a:rPr>
              <a:t>July</a:t>
            </a:r>
            <a:r>
              <a:rPr dirty="0" sz="12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Courier New"/>
                <a:cs typeface="Courier New"/>
              </a:rPr>
              <a:t>2025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457301" y="1767586"/>
            <a:ext cx="10693400" cy="605155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375"/>
              </a:spcBef>
            </a:pP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Collectively</a:t>
            </a:r>
            <a:r>
              <a:rPr dirty="0" sz="20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fostering</a:t>
            </a:r>
            <a:r>
              <a:rPr dirty="0" sz="20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international</a:t>
            </a:r>
            <a:r>
              <a:rPr dirty="0" sz="20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collaboration,</a:t>
            </a:r>
            <a:r>
              <a:rPr dirty="0" sz="20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education,</a:t>
            </a:r>
            <a:r>
              <a:rPr dirty="0" sz="20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 spc="-25">
                <a:solidFill>
                  <a:srgbClr val="FFFFFF"/>
                </a:solidFill>
                <a:latin typeface="Courier New"/>
                <a:cs typeface="Courier New"/>
              </a:rPr>
              <a:t>and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anticipatory</a:t>
            </a:r>
            <a:r>
              <a:rPr dirty="0" sz="20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governance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the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emerging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field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of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>
                <a:solidFill>
                  <a:srgbClr val="FFFFFF"/>
                </a:solidFill>
                <a:latin typeface="Courier New"/>
                <a:cs typeface="Courier New"/>
              </a:rPr>
              <a:t>quantum</a:t>
            </a:r>
            <a:r>
              <a:rPr dirty="0"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Courier New"/>
                <a:cs typeface="Courier New"/>
              </a:rPr>
              <a:t>technologies.</a:t>
            </a:r>
            <a:endParaRPr sz="20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3647694" y="2530220"/>
            <a:ext cx="4386580" cy="2038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5"/>
              </a:spcBef>
            </a:pPr>
            <a:r>
              <a:rPr dirty="0" sz="4400" spc="-10" b="1">
                <a:solidFill>
                  <a:srgbClr val="FFFFFF"/>
                </a:solidFill>
                <a:latin typeface="Courier New"/>
                <a:cs typeface="Courier New"/>
              </a:rPr>
              <a:t>Anticipate scientific breakthroughs</a:t>
            </a:r>
            <a:endParaRPr sz="4400">
              <a:latin typeface="Courier New"/>
              <a:cs typeface="Courier New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6510655"/>
            <a:chOff x="460248" y="217931"/>
            <a:chExt cx="11443970" cy="651065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73152" y="217931"/>
            <a:ext cx="12047220" cy="6581140"/>
            <a:chOff x="73152" y="217931"/>
            <a:chExt cx="12047220" cy="658114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7" y="217931"/>
              <a:ext cx="886968" cy="405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48" y="6422135"/>
              <a:ext cx="1687068" cy="30022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152" y="967740"/>
              <a:ext cx="1700783" cy="248107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125730" y="997458"/>
              <a:ext cx="1595755" cy="2376170"/>
            </a:xfrm>
            <a:custGeom>
              <a:avLst/>
              <a:gdLst/>
              <a:ahLst/>
              <a:cxnLst/>
              <a:rect l="l" t="t" r="r" b="b"/>
              <a:pathLst>
                <a:path w="1595755" h="2376170">
                  <a:moveTo>
                    <a:pt x="0" y="195579"/>
                  </a:moveTo>
                  <a:lnTo>
                    <a:pt x="5167" y="150756"/>
                  </a:lnTo>
                  <a:lnTo>
                    <a:pt x="19885" y="109597"/>
                  </a:lnTo>
                  <a:lnTo>
                    <a:pt x="42980" y="73282"/>
                  </a:lnTo>
                  <a:lnTo>
                    <a:pt x="73278" y="42987"/>
                  </a:lnTo>
                  <a:lnTo>
                    <a:pt x="109604" y="19890"/>
                  </a:lnTo>
                  <a:lnTo>
                    <a:pt x="150784" y="5168"/>
                  </a:lnTo>
                  <a:lnTo>
                    <a:pt x="195643" y="0"/>
                  </a:lnTo>
                  <a:lnTo>
                    <a:pt x="1400048" y="0"/>
                  </a:lnTo>
                  <a:lnTo>
                    <a:pt x="1444871" y="5168"/>
                  </a:lnTo>
                  <a:lnTo>
                    <a:pt x="1486030" y="19890"/>
                  </a:lnTo>
                  <a:lnTo>
                    <a:pt x="1522345" y="42987"/>
                  </a:lnTo>
                  <a:lnTo>
                    <a:pt x="1552640" y="73282"/>
                  </a:lnTo>
                  <a:lnTo>
                    <a:pt x="1575737" y="109597"/>
                  </a:lnTo>
                  <a:lnTo>
                    <a:pt x="1590459" y="150756"/>
                  </a:lnTo>
                  <a:lnTo>
                    <a:pt x="1595627" y="195579"/>
                  </a:lnTo>
                  <a:lnTo>
                    <a:pt x="1595627" y="2180336"/>
                  </a:lnTo>
                  <a:lnTo>
                    <a:pt x="1590459" y="2225159"/>
                  </a:lnTo>
                  <a:lnTo>
                    <a:pt x="1575737" y="2266318"/>
                  </a:lnTo>
                  <a:lnTo>
                    <a:pt x="1552640" y="2302633"/>
                  </a:lnTo>
                  <a:lnTo>
                    <a:pt x="1522345" y="2332928"/>
                  </a:lnTo>
                  <a:lnTo>
                    <a:pt x="1486030" y="2356025"/>
                  </a:lnTo>
                  <a:lnTo>
                    <a:pt x="1444871" y="2370747"/>
                  </a:lnTo>
                  <a:lnTo>
                    <a:pt x="1400048" y="2375916"/>
                  </a:lnTo>
                  <a:lnTo>
                    <a:pt x="195643" y="2375916"/>
                  </a:lnTo>
                  <a:lnTo>
                    <a:pt x="150784" y="2370747"/>
                  </a:lnTo>
                  <a:lnTo>
                    <a:pt x="109604" y="2356025"/>
                  </a:lnTo>
                  <a:lnTo>
                    <a:pt x="73278" y="2332928"/>
                  </a:lnTo>
                  <a:lnTo>
                    <a:pt x="42980" y="2302633"/>
                  </a:lnTo>
                  <a:lnTo>
                    <a:pt x="19885" y="2266318"/>
                  </a:lnTo>
                  <a:lnTo>
                    <a:pt x="5167" y="2225159"/>
                  </a:lnTo>
                  <a:lnTo>
                    <a:pt x="0" y="2180336"/>
                  </a:lnTo>
                  <a:lnTo>
                    <a:pt x="0" y="19557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75459" y="969262"/>
              <a:ext cx="10344912" cy="5829300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828037" y="998981"/>
              <a:ext cx="10240010" cy="5724525"/>
            </a:xfrm>
            <a:custGeom>
              <a:avLst/>
              <a:gdLst/>
              <a:ahLst/>
              <a:cxnLst/>
              <a:rect l="l" t="t" r="r" b="b"/>
              <a:pathLst>
                <a:path w="10240010" h="5724525">
                  <a:moveTo>
                    <a:pt x="0" y="234568"/>
                  </a:moveTo>
                  <a:lnTo>
                    <a:pt x="4765" y="187297"/>
                  </a:lnTo>
                  <a:lnTo>
                    <a:pt x="18434" y="143267"/>
                  </a:lnTo>
                  <a:lnTo>
                    <a:pt x="40063" y="103423"/>
                  </a:lnTo>
                  <a:lnTo>
                    <a:pt x="68706" y="68707"/>
                  </a:lnTo>
                  <a:lnTo>
                    <a:pt x="103423" y="40063"/>
                  </a:lnTo>
                  <a:lnTo>
                    <a:pt x="143267" y="18434"/>
                  </a:lnTo>
                  <a:lnTo>
                    <a:pt x="187297" y="4765"/>
                  </a:lnTo>
                  <a:lnTo>
                    <a:pt x="234569" y="0"/>
                  </a:lnTo>
                  <a:lnTo>
                    <a:pt x="10005187" y="0"/>
                  </a:lnTo>
                  <a:lnTo>
                    <a:pt x="10052458" y="4765"/>
                  </a:lnTo>
                  <a:lnTo>
                    <a:pt x="10096488" y="18434"/>
                  </a:lnTo>
                  <a:lnTo>
                    <a:pt x="10136332" y="40063"/>
                  </a:lnTo>
                  <a:lnTo>
                    <a:pt x="10171049" y="68707"/>
                  </a:lnTo>
                  <a:lnTo>
                    <a:pt x="10199692" y="103423"/>
                  </a:lnTo>
                  <a:lnTo>
                    <a:pt x="10221321" y="143267"/>
                  </a:lnTo>
                  <a:lnTo>
                    <a:pt x="10234990" y="187297"/>
                  </a:lnTo>
                  <a:lnTo>
                    <a:pt x="10239756" y="234568"/>
                  </a:lnTo>
                  <a:lnTo>
                    <a:pt x="10239756" y="5489511"/>
                  </a:lnTo>
                  <a:lnTo>
                    <a:pt x="10234990" y="5536800"/>
                  </a:lnTo>
                  <a:lnTo>
                    <a:pt x="10221321" y="5580843"/>
                  </a:lnTo>
                  <a:lnTo>
                    <a:pt x="10199692" y="5620699"/>
                  </a:lnTo>
                  <a:lnTo>
                    <a:pt x="10171048" y="5655424"/>
                  </a:lnTo>
                  <a:lnTo>
                    <a:pt x="10136332" y="5684074"/>
                  </a:lnTo>
                  <a:lnTo>
                    <a:pt x="10096488" y="5705706"/>
                  </a:lnTo>
                  <a:lnTo>
                    <a:pt x="10052458" y="5719377"/>
                  </a:lnTo>
                  <a:lnTo>
                    <a:pt x="10005187" y="5724144"/>
                  </a:lnTo>
                  <a:lnTo>
                    <a:pt x="234569" y="5724144"/>
                  </a:lnTo>
                  <a:lnTo>
                    <a:pt x="187297" y="5719377"/>
                  </a:lnTo>
                  <a:lnTo>
                    <a:pt x="143267" y="5705706"/>
                  </a:lnTo>
                  <a:lnTo>
                    <a:pt x="103423" y="5684074"/>
                  </a:lnTo>
                  <a:lnTo>
                    <a:pt x="68706" y="5655424"/>
                  </a:lnTo>
                  <a:lnTo>
                    <a:pt x="40063" y="5620699"/>
                  </a:lnTo>
                  <a:lnTo>
                    <a:pt x="18434" y="5580843"/>
                  </a:lnTo>
                  <a:lnTo>
                    <a:pt x="4765" y="5536800"/>
                  </a:lnTo>
                  <a:lnTo>
                    <a:pt x="0" y="5489511"/>
                  </a:lnTo>
                  <a:lnTo>
                    <a:pt x="0" y="234568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2018538" y="1046479"/>
            <a:ext cx="57721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0" b="1">
                <a:solidFill>
                  <a:srgbClr val="FFFFFF"/>
                </a:solidFill>
                <a:latin typeface="Courier New"/>
                <a:cs typeface="Courier New"/>
              </a:rPr>
              <a:t>Bria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906016" y="2986785"/>
            <a:ext cx="7124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Wakke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8680195" y="4781550"/>
            <a:ext cx="7124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Solte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488695" y="1061084"/>
            <a:ext cx="84963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UNESCO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980692" y="4781550"/>
            <a:ext cx="7124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solidFill>
                  <a:srgbClr val="FFFFFF"/>
                </a:solidFill>
                <a:latin typeface="Courier New"/>
                <a:cs typeface="Courier New"/>
              </a:rPr>
              <a:t>Lauze</a:t>
            </a:r>
            <a:endParaRPr sz="1800">
              <a:latin typeface="Courier New"/>
              <a:cs typeface="Courier New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291084" y="231647"/>
            <a:ext cx="11660505" cy="6422390"/>
            <a:chOff x="291084" y="231647"/>
            <a:chExt cx="11660505" cy="6422390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77172" y="4853939"/>
              <a:ext cx="1272540" cy="17998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80191" y="4853939"/>
              <a:ext cx="1271016" cy="179984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1084" y="1434084"/>
              <a:ext cx="1272540" cy="180136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11779" y="1132331"/>
              <a:ext cx="1272540" cy="179984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07180" y="1130808"/>
              <a:ext cx="1272539" cy="179984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02580" y="1130808"/>
              <a:ext cx="1272540" cy="179984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696455" y="1130808"/>
              <a:ext cx="2558796" cy="18105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836163" y="4840224"/>
              <a:ext cx="1271015" cy="179984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729984" y="4853939"/>
              <a:ext cx="1272540" cy="179984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31536" y="4853939"/>
              <a:ext cx="1271015" cy="179984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28516" y="4834127"/>
              <a:ext cx="1271015" cy="180136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17819" y="2991612"/>
              <a:ext cx="1272540" cy="179984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25495" y="2988564"/>
              <a:ext cx="1271016" cy="179984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22419" y="2983992"/>
              <a:ext cx="1271015" cy="180136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930127" y="231647"/>
              <a:ext cx="972312" cy="41147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37387" y="174235"/>
            <a:ext cx="4759960" cy="99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70"/>
              </a:lnSpc>
              <a:tabLst>
                <a:tab pos="2914650" algn="l"/>
              </a:tabLst>
            </a:pP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3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GENEVA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SCIENCE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dirty="0" sz="700" spc="-3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DIPLOMACY</a:t>
            </a:r>
            <a:r>
              <a:rPr dirty="0" sz="700" spc="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ANTICIPATOR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	USE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FUTURE</a:t>
            </a:r>
            <a:r>
              <a:rPr dirty="0" sz="700" spc="-2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TO BUILD</a:t>
            </a:r>
            <a:r>
              <a:rPr dirty="0" sz="700" spc="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dirty="0" sz="700" spc="-15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 sz="700" spc="-10">
                <a:solidFill>
                  <a:srgbClr val="FFFFFF"/>
                </a:solidFill>
                <a:latin typeface="Arial MT"/>
                <a:cs typeface="Arial MT"/>
              </a:rPr>
              <a:t>PRESENT</a:t>
            </a:r>
            <a:endParaRPr sz="700">
              <a:latin typeface="Arial MT"/>
              <a:cs typeface="Arial MT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68811" y="6129528"/>
              <a:ext cx="673607" cy="30784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3647694" y="3009392"/>
            <a:ext cx="3386454" cy="1367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7620">
              <a:lnSpc>
                <a:spcPct val="100000"/>
              </a:lnSpc>
              <a:spcBef>
                <a:spcPts val="105"/>
              </a:spcBef>
            </a:pPr>
            <a:r>
              <a:rPr dirty="0" sz="4400" b="1">
                <a:solidFill>
                  <a:srgbClr val="FFFFFF"/>
                </a:solidFill>
                <a:latin typeface="Courier New"/>
                <a:cs typeface="Courier New"/>
              </a:rPr>
              <a:t>Seeing</a:t>
            </a:r>
            <a:r>
              <a:rPr dirty="0" sz="4400" spc="-60" b="1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4400" spc="-25" b="1">
                <a:solidFill>
                  <a:srgbClr val="FFFFFF"/>
                </a:solidFill>
                <a:latin typeface="Courier New"/>
                <a:cs typeface="Courier New"/>
              </a:rPr>
              <a:t>the </a:t>
            </a:r>
            <a:r>
              <a:rPr dirty="0" sz="4400" spc="-10" b="1">
                <a:solidFill>
                  <a:srgbClr val="FFFFFF"/>
                </a:solidFill>
                <a:latin typeface="Courier New"/>
                <a:cs typeface="Courier New"/>
              </a:rPr>
              <a:t>future</a:t>
            </a:r>
            <a:endParaRPr sz="4400">
              <a:latin typeface="Courier New"/>
              <a:cs typeface="Courier New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460248" y="217931"/>
            <a:ext cx="11443970" cy="6510655"/>
            <a:chOff x="460248" y="217931"/>
            <a:chExt cx="11443970" cy="651065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8" y="217931"/>
              <a:ext cx="886968" cy="4053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31652" y="251459"/>
              <a:ext cx="972311" cy="41148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248" y="6428231"/>
              <a:ext cx="1688592" cy="300228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519555" y="248539"/>
            <a:ext cx="25717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Geneva</a:t>
            </a:r>
            <a:r>
              <a:rPr dirty="0" sz="105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Science</a:t>
            </a:r>
            <a:r>
              <a:rPr dirty="0" sz="105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Courier New"/>
                <a:cs typeface="Courier New"/>
              </a:rPr>
              <a:t>and</a:t>
            </a: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Diplomacy</a:t>
            </a:r>
            <a:r>
              <a:rPr dirty="0" sz="105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>
                <a:solidFill>
                  <a:srgbClr val="FFFFFF"/>
                </a:solidFill>
                <a:latin typeface="Courier New"/>
                <a:cs typeface="Courier New"/>
              </a:rPr>
              <a:t>Anticipator</a:t>
            </a:r>
            <a:r>
              <a:rPr dirty="0" sz="105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Courier New"/>
                <a:cs typeface="Courier New"/>
              </a:rPr>
              <a:t>Foundation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Geneva Science and Diplomacy Anticipator</dc:title>
  <dcterms:created xsi:type="dcterms:W3CDTF">2025-11-26T14:28:04Z</dcterms:created>
  <dcterms:modified xsi:type="dcterms:W3CDTF">2025-11-26T14:28:04Z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2024-11-20T00:00:00Z</vt:filetime>
  </property>
  <property fmtid="{D5CDD505-2E9C-101B-9397-08002B2CF9AE}" pid="3" name="LastSaved">
    <vt:filetime>2025-11-26T00:00:00Z</vt:filetime>
  </property>
</Properties>
</file>