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145707663" r:id="rId2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9D9CF9-FA7C-48E1-8DB6-D3160DF7EA67}" v="2" dt="2025-06-05T08:59:25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Schoerling" userId="c0431a11-ac5d-489d-ab6e-e5b45ae1617e" providerId="ADAL" clId="{5E9D9CF9-FA7C-48E1-8DB6-D3160DF7EA67}"/>
    <pc:docChg chg="custSel modSld">
      <pc:chgData name="Marianne Schoerling" userId="c0431a11-ac5d-489d-ab6e-e5b45ae1617e" providerId="ADAL" clId="{5E9D9CF9-FA7C-48E1-8DB6-D3160DF7EA67}" dt="2025-08-11T12:43:26.621" v="588" actId="20577"/>
      <pc:docMkLst>
        <pc:docMk/>
      </pc:docMkLst>
      <pc:sldChg chg="addSp modSp mod">
        <pc:chgData name="Marianne Schoerling" userId="c0431a11-ac5d-489d-ab6e-e5b45ae1617e" providerId="ADAL" clId="{5E9D9CF9-FA7C-48E1-8DB6-D3160DF7EA67}" dt="2025-08-11T12:43:26.621" v="588" actId="20577"/>
        <pc:sldMkLst>
          <pc:docMk/>
          <pc:sldMk cId="663064968" sldId="2145707663"/>
        </pc:sldMkLst>
        <pc:spChg chg="mod">
          <ac:chgData name="Marianne Schoerling" userId="c0431a11-ac5d-489d-ab6e-e5b45ae1617e" providerId="ADAL" clId="{5E9D9CF9-FA7C-48E1-8DB6-D3160DF7EA67}" dt="2025-08-11T12:43:26.621" v="588" actId="20577"/>
          <ac:spMkLst>
            <pc:docMk/>
            <pc:sldMk cId="663064968" sldId="2145707663"/>
            <ac:spMk id="4" creationId="{56C37B59-21AD-E494-DC8F-2CA656FF0FD2}"/>
          </ac:spMkLst>
        </pc:spChg>
        <pc:spChg chg="mod">
          <ac:chgData name="Marianne Schoerling" userId="c0431a11-ac5d-489d-ab6e-e5b45ae1617e" providerId="ADAL" clId="{5E9D9CF9-FA7C-48E1-8DB6-D3160DF7EA67}" dt="2025-08-11T12:43:16.983" v="587" actId="1076"/>
          <ac:spMkLst>
            <pc:docMk/>
            <pc:sldMk cId="663064968" sldId="2145707663"/>
            <ac:spMk id="30" creationId="{86DB1C74-3B24-E81F-5EB9-F3870F5CD302}"/>
          </ac:spMkLst>
        </pc:spChg>
        <pc:spChg chg="mod">
          <ac:chgData name="Marianne Schoerling" userId="c0431a11-ac5d-489d-ab6e-e5b45ae1617e" providerId="ADAL" clId="{5E9D9CF9-FA7C-48E1-8DB6-D3160DF7EA67}" dt="2025-08-11T12:43:10.403" v="586" actId="1076"/>
          <ac:spMkLst>
            <pc:docMk/>
            <pc:sldMk cId="663064968" sldId="2145707663"/>
            <ac:spMk id="31" creationId="{C101B9F9-C837-2AD1-2226-FB23AFD3062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8666C-E9FE-4B37-9F45-40C6C0A342D3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20E00-F0AC-4F1B-88AB-EAE3210571A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5942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49E82-A341-7E58-A766-FBD5E6271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F9BC31-2597-97F1-820A-349163656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C101C-4D02-6B47-ED40-2157E56B42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47AD9-3076-CC93-7C04-78E1DDF952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F67FC-B840-4283-8F3E-45ABE66FD3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10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1FFA0-BA9A-E2B8-574A-AF6BD54E5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14940B-A534-AFE0-D942-CE9E563BA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3F0DF-A977-B9E4-AE2A-1A311975C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0092C-72DE-24F8-190D-9B29FDF5C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E0896-AD70-6368-55CD-DA586939E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5116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FD8B4-6252-1F57-BA2F-5D5F39DE7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4E661-FEE6-634E-A9DB-B44452AC1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A8F5D-1F3D-DC17-64AD-65D7F10BC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ACF6B-1277-DCFF-EB7A-AC0B3FE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177AD-9AB7-346C-2385-43A183FE8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7099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77152-0D80-91E5-67AA-780ED2846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60946-FB55-3A47-5AF7-0D675CF29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E1583-F2ED-430D-BFA3-D6DA66F9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07BAB-D931-B83A-6903-26B378E69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5642E-4675-CCDC-986D-4CC8B4371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914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6F7C9-B423-3C8A-02C0-6347A46C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638FF-DB30-171C-098F-BBADD2D6CF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8194B-DF58-C0DD-2BBF-56C55C7E3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6766FC-DC2F-8227-766F-12C4BF90E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27930-46D1-EB3B-81B4-E8122A1AD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66C34-79FC-1AD1-B900-A2681900D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46790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48580-0E63-A50A-AC57-2365E7A8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4DE48C-264D-3DF4-F022-D5CCE14B0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7921D9-EEAC-19BF-5436-AADDA1C7D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DCC295-D6E1-256F-CC49-6760C68EEE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8163EC-1102-EAB3-B3B5-8A8428974C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7C02D7-D79F-EFC5-9433-5F29E061B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9D5717-DD17-11B5-0738-6E1111C44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E1AD9D-39CC-2978-7D8C-D4A20D201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2003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1DD18-054B-F95E-0009-CFBCAF376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ADE3B2-6889-D944-FFAB-09D9D5180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7E827-7CFB-0987-9B3B-E1D644692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4100DD-F20B-41B2-C78F-8056CCEED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89725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734853-321E-F532-78AE-55DE542AA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2C847-BB8D-0F36-3C62-6CAE22403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96C9D-8D80-A11B-5EC6-F5A04DBDE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3343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88116-8DC1-107C-7786-11D090619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1754-DD53-761E-C5EB-B07162BA6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9BCD6-47B4-9850-A00D-B9B8CAF95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17175-933F-4131-A709-134FCF633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53225-5EAF-0E5C-0AE8-61A61B935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5D32E-834C-0C00-7B94-4D2B9F8B5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51043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D9EA8-F452-54D0-F538-32BA535F0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54FBDB-37F4-EA89-E83B-B9875F752A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A23D7-015D-2F4D-90B6-DB249C2DC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62B36-6FBE-DDBE-5AF7-F4345EBA4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79CB9-E947-3DC6-C488-7F37FE830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817E9-B3BF-0EE7-971C-B29A1F824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692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84170-36DB-06E7-064C-572C2BDEA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EC2839-0361-711F-5566-03987D4B0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6B6AF-832B-C9EA-235D-6BE3AD868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C7738-3E53-3564-806D-F097D95E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DA71F-05B3-9D7C-E394-DC7C4647D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0602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DAB94A-4C29-EA7F-1B83-ACC1A43AE0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86E74-60DB-3DEE-D06C-908DB23D7F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EAF81-3FA9-9800-399A-8D267C2BA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FEBE3-D6A3-EB1E-24C3-38D6BD53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00A62-A39E-15E4-7028-7B1F7AD63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0375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F3ADBC-13BC-54ED-42F0-A238A257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ED1D1-108B-3E9E-B753-F5946B16F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9250B-96F9-6D41-BCD5-E8BF8BEB1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FC7729-9C44-453D-905B-BBCF6BA9DCF6}" type="datetimeFigureOut">
              <a:rPr lang="en-CH" smtClean="0"/>
              <a:t>11/08/2025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340E9-D044-1054-D2A3-514E06B0A2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96780-CDD2-E1F3-DCE4-B74096F74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98EAEC-FA2E-4CA1-9603-1435F907055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0083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4B23A-BF98-E58C-1392-BAC044B22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D8723-3CD3-0A33-2FD4-FD409AE43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689" y="712614"/>
            <a:ext cx="1995930" cy="527197"/>
          </a:xfrm>
        </p:spPr>
        <p:txBody>
          <a:bodyPr>
            <a:normAutofit fontScale="90000"/>
          </a:bodyPr>
          <a:lstStyle/>
          <a:p>
            <a:endParaRPr lang="en-CH"/>
          </a:p>
        </p:txBody>
      </p:sp>
      <p:pic>
        <p:nvPicPr>
          <p:cNvPr id="6" name="Picture 5" descr="A colorful background with a blurry background&#10;&#10;Description automatically generated with medium confidence">
            <a:extLst>
              <a:ext uri="{FF2B5EF4-FFF2-40B4-BE49-F238E27FC236}">
                <a16:creationId xmlns:a16="http://schemas.microsoft.com/office/drawing/2014/main" id="{78B07B94-38D0-F17B-D549-64FEAC4202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object 7" descr="object 7">
            <a:extLst>
              <a:ext uri="{FF2B5EF4-FFF2-40B4-BE49-F238E27FC236}">
                <a16:creationId xmlns:a16="http://schemas.microsoft.com/office/drawing/2014/main" id="{36AF0441-3993-3A3A-0187-A228492B6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17" y="217712"/>
            <a:ext cx="885920" cy="405769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GESDA">
            <a:extLst>
              <a:ext uri="{FF2B5EF4-FFF2-40B4-BE49-F238E27FC236}">
                <a16:creationId xmlns:a16="http://schemas.microsoft.com/office/drawing/2014/main" id="{EC2B5EF1-C56F-B25E-1644-006547548E57}"/>
              </a:ext>
            </a:extLst>
          </p:cNvPr>
          <p:cNvSpPr txBox="1">
            <a:spLocks/>
          </p:cNvSpPr>
          <p:nvPr/>
        </p:nvSpPr>
        <p:spPr>
          <a:xfrm>
            <a:off x="1478695" y="232224"/>
            <a:ext cx="3034262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rIns="45719">
            <a:spAutoFit/>
          </a:bodyPr>
          <a:lstStyle>
            <a:lvl1pPr indent="7620">
              <a:defRPr sz="15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marL="0" marR="0" lvl="0" indent="762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sym typeface="Montserrat Light"/>
              </a:rPr>
              <a:t>Geneva Science and </a:t>
            </a:r>
          </a:p>
          <a:p>
            <a:pPr marL="0" marR="0" lvl="0" indent="762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sym typeface="Montserrat Light"/>
              </a:rPr>
              <a:t>Diplomacy Anticipator Foundation</a:t>
            </a:r>
            <a:endParaRPr kumimoji="0" sz="105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sym typeface="Montserrat Light"/>
            </a:endParaRPr>
          </a:p>
        </p:txBody>
      </p:sp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494806D-00BB-76F2-18E8-1B2ED9609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5" y="6422111"/>
            <a:ext cx="1687197" cy="30030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ABC83BF-1924-ECD9-AC53-F79C101F8604}"/>
              </a:ext>
            </a:extLst>
          </p:cNvPr>
          <p:cNvSpPr txBox="1"/>
          <p:nvPr/>
        </p:nvSpPr>
        <p:spPr>
          <a:xfrm>
            <a:off x="2365762" y="3081513"/>
            <a:ext cx="1595969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Aleo" panose="00000500000000000000" pitchFamily="2" charset="0"/>
              </a:rPr>
              <a:t>Bria</a:t>
            </a:r>
            <a:endParaRPr lang="en-CH" b="1" dirty="0">
              <a:solidFill>
                <a:srgbClr val="FFFFFF"/>
              </a:solidFill>
              <a:latin typeface="Aleo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DF5868-8B81-AF3D-3000-3BF4D2ADEBB4}"/>
              </a:ext>
            </a:extLst>
          </p:cNvPr>
          <p:cNvSpPr txBox="1"/>
          <p:nvPr/>
        </p:nvSpPr>
        <p:spPr>
          <a:xfrm>
            <a:off x="7010589" y="5424755"/>
            <a:ext cx="1595969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ZA" b="1" dirty="0" err="1">
                <a:solidFill>
                  <a:srgbClr val="FFFFFF"/>
                </a:solidFill>
                <a:latin typeface="Aleo" panose="00000500000000000000" pitchFamily="2" charset="0"/>
              </a:rPr>
              <a:t>Wakke</a:t>
            </a:r>
            <a:endParaRPr lang="en-CH" b="1" dirty="0">
              <a:solidFill>
                <a:srgbClr val="FFFFFF"/>
              </a:solidFill>
              <a:latin typeface="Aleo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DB1C74-3B24-E81F-5EB9-F3870F5CD302}"/>
              </a:ext>
            </a:extLst>
          </p:cNvPr>
          <p:cNvSpPr txBox="1"/>
          <p:nvPr/>
        </p:nvSpPr>
        <p:spPr>
          <a:xfrm>
            <a:off x="8288204" y="3081513"/>
            <a:ext cx="1595969" cy="1080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ZA" b="1" dirty="0" err="1">
                <a:solidFill>
                  <a:srgbClr val="FFFFFF"/>
                </a:solidFill>
                <a:latin typeface="Aleo" panose="00000500000000000000" pitchFamily="2" charset="0"/>
              </a:rPr>
              <a:t>Solte</a:t>
            </a:r>
            <a:endParaRPr lang="en-CH" b="1" dirty="0">
              <a:solidFill>
                <a:srgbClr val="FFFFFF"/>
              </a:solidFill>
              <a:latin typeface="Aleo" panose="000005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01B9F9-C837-2AD1-2226-FB23AFD30628}"/>
              </a:ext>
            </a:extLst>
          </p:cNvPr>
          <p:cNvSpPr txBox="1"/>
          <p:nvPr/>
        </p:nvSpPr>
        <p:spPr>
          <a:xfrm>
            <a:off x="384251" y="892451"/>
            <a:ext cx="4126230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ZA" sz="3200" b="1" dirty="0">
                <a:solidFill>
                  <a:srgbClr val="FFFFFF"/>
                </a:solidFill>
                <a:latin typeface="Aleo" panose="00000500000000000000" pitchFamily="2" charset="0"/>
              </a:rPr>
              <a:t>Characters that can be played in pairs</a:t>
            </a:r>
            <a:endParaRPr lang="en-CH" sz="3200" b="1" dirty="0">
              <a:solidFill>
                <a:srgbClr val="FFFFFF"/>
              </a:solidFill>
              <a:latin typeface="Aleo" panose="000005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2D566D-EBFB-3BD0-9230-45076F631D5E}"/>
              </a:ext>
            </a:extLst>
          </p:cNvPr>
          <p:cNvSpPr txBox="1"/>
          <p:nvPr/>
        </p:nvSpPr>
        <p:spPr>
          <a:xfrm>
            <a:off x="2241371" y="5561964"/>
            <a:ext cx="1595969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Aleo" panose="00000500000000000000" pitchFamily="2" charset="0"/>
              </a:rPr>
              <a:t>Lauze</a:t>
            </a:r>
            <a:endParaRPr lang="en-CH" b="1" dirty="0">
              <a:solidFill>
                <a:srgbClr val="FFFFFF"/>
              </a:solidFill>
              <a:latin typeface="Aleo" panose="00000500000000000000" pitchFamily="2" charset="0"/>
            </a:endParaRPr>
          </a:p>
        </p:txBody>
      </p:sp>
      <p:pic>
        <p:nvPicPr>
          <p:cNvPr id="37" name="Picture 36" descr="A person with glasses and a microphone&#10;&#10;AI-generated content may be incorrect.">
            <a:extLst>
              <a:ext uri="{FF2B5EF4-FFF2-40B4-BE49-F238E27FC236}">
                <a16:creationId xmlns:a16="http://schemas.microsoft.com/office/drawing/2014/main" id="{7BB09D62-5122-17DA-614D-43BDD8F1E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190" y="2605043"/>
            <a:ext cx="1017269" cy="1440000"/>
          </a:xfrm>
          <a:prstGeom prst="rect">
            <a:avLst/>
          </a:prstGeom>
        </p:spPr>
      </p:pic>
      <p:pic>
        <p:nvPicPr>
          <p:cNvPr id="39" name="Picture 38" descr="A person with glasses and a beard&#10;&#10;AI-generated content may be incorrect.">
            <a:extLst>
              <a:ext uri="{FF2B5EF4-FFF2-40B4-BE49-F238E27FC236}">
                <a16:creationId xmlns:a16="http://schemas.microsoft.com/office/drawing/2014/main" id="{432EF125-E799-5C84-229B-EC469D774F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932" y="2605043"/>
            <a:ext cx="1017269" cy="1440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1" name="Picture 40" descr="A person holding a computer&#10;&#10;AI-generated content may be incorrect.">
            <a:extLst>
              <a:ext uri="{FF2B5EF4-FFF2-40B4-BE49-F238E27FC236}">
                <a16:creationId xmlns:a16="http://schemas.microsoft.com/office/drawing/2014/main" id="{A76760B5-1673-CB38-5858-5F45055C80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732" y="3802842"/>
            <a:ext cx="1017269" cy="1440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3" name="Picture 4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581CB72F-FFC3-FBE1-61FF-1662E5355D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811" y="2605043"/>
            <a:ext cx="1017269" cy="1440000"/>
          </a:xfrm>
          <a:prstGeom prst="rect">
            <a:avLst/>
          </a:prstGeom>
        </p:spPr>
      </p:pic>
      <p:pic>
        <p:nvPicPr>
          <p:cNvPr id="45" name="Picture 44" descr="A person wearing glasses and a suit&#10;&#10;AI-generated content may be incorrect.">
            <a:extLst>
              <a:ext uri="{FF2B5EF4-FFF2-40B4-BE49-F238E27FC236}">
                <a16:creationId xmlns:a16="http://schemas.microsoft.com/office/drawing/2014/main" id="{B3F105D0-D12D-9705-8734-CF00043051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649" y="2605043"/>
            <a:ext cx="1017269" cy="1440000"/>
          </a:xfrm>
          <a:prstGeom prst="rect">
            <a:avLst/>
          </a:prstGeom>
        </p:spPr>
      </p:pic>
      <p:pic>
        <p:nvPicPr>
          <p:cNvPr id="47" name="Picture 46" descr="A person holding a lens&#10;&#10;AI-generated content may be incorrect.">
            <a:extLst>
              <a:ext uri="{FF2B5EF4-FFF2-40B4-BE49-F238E27FC236}">
                <a16:creationId xmlns:a16="http://schemas.microsoft.com/office/drawing/2014/main" id="{923F31A2-6AB1-98FA-95DD-F0909BA7A4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617862"/>
            <a:ext cx="1017269" cy="1440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9" name="Picture 48" descr="A person in a suit and tie talking on a phone&#10;&#10;AI-generated content may be incorrect.">
            <a:extLst>
              <a:ext uri="{FF2B5EF4-FFF2-40B4-BE49-F238E27FC236}">
                <a16:creationId xmlns:a16="http://schemas.microsoft.com/office/drawing/2014/main" id="{B52B2707-C777-6FAF-F07D-E0EBD009E7E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871" y="2605043"/>
            <a:ext cx="1017269" cy="1440000"/>
          </a:xfrm>
          <a:prstGeom prst="rect">
            <a:avLst/>
          </a:prstGeom>
        </p:spPr>
      </p:pic>
      <p:pic>
        <p:nvPicPr>
          <p:cNvPr id="51" name="Picture 50" descr="A person with glasses and a blue shirt&#10;&#10;AI-generated content may be incorrect.">
            <a:extLst>
              <a:ext uri="{FF2B5EF4-FFF2-40B4-BE49-F238E27FC236}">
                <a16:creationId xmlns:a16="http://schemas.microsoft.com/office/drawing/2014/main" id="{82975F0A-889B-E7DC-4D8D-7E3E2047ACC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876" y="2617862"/>
            <a:ext cx="1017269" cy="1440000"/>
          </a:xfrm>
          <a:prstGeom prst="rect">
            <a:avLst/>
          </a:prstGeom>
        </p:spPr>
      </p:pic>
      <p:pic>
        <p:nvPicPr>
          <p:cNvPr id="53" name="Picture 52" descr="A person with his arms crossed&#10;&#10;AI-generated content may be incorrect.">
            <a:extLst>
              <a:ext uri="{FF2B5EF4-FFF2-40B4-BE49-F238E27FC236}">
                <a16:creationId xmlns:a16="http://schemas.microsoft.com/office/drawing/2014/main" id="{4509C1ED-29DA-3D6B-CE96-61BAD89B4F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279" y="5118369"/>
            <a:ext cx="1017269" cy="1440000"/>
          </a:xfrm>
          <a:prstGeom prst="rect">
            <a:avLst/>
          </a:prstGeom>
        </p:spPr>
      </p:pic>
      <p:pic>
        <p:nvPicPr>
          <p:cNvPr id="55" name="Picture 54" descr="A person wearing glasses and a jacket&#10;&#10;AI-generated content may be incorrect.">
            <a:extLst>
              <a:ext uri="{FF2B5EF4-FFF2-40B4-BE49-F238E27FC236}">
                <a16:creationId xmlns:a16="http://schemas.microsoft.com/office/drawing/2014/main" id="{1E37CDC6-F29C-9D50-40BB-9DF744C655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069" y="5131995"/>
            <a:ext cx="1017269" cy="1440000"/>
          </a:xfrm>
          <a:prstGeom prst="rect">
            <a:avLst/>
          </a:prstGeom>
        </p:spPr>
      </p:pic>
      <p:pic>
        <p:nvPicPr>
          <p:cNvPr id="57" name="Picture 56" descr="A person in a purple shirt&#10;&#10;AI-generated content may be incorrect.">
            <a:extLst>
              <a:ext uri="{FF2B5EF4-FFF2-40B4-BE49-F238E27FC236}">
                <a16:creationId xmlns:a16="http://schemas.microsoft.com/office/drawing/2014/main" id="{C5D693EC-2908-B95E-CD8A-C76BE682DA1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703" y="5118369"/>
            <a:ext cx="1017269" cy="1440000"/>
          </a:xfrm>
          <a:prstGeom prst="rect">
            <a:avLst/>
          </a:prstGeom>
        </p:spPr>
      </p:pic>
      <p:pic>
        <p:nvPicPr>
          <p:cNvPr id="59" name="Picture 58" descr="A person with glasses and a purple suit&#10;&#10;AI-generated content may be incorrect.">
            <a:extLst>
              <a:ext uri="{FF2B5EF4-FFF2-40B4-BE49-F238E27FC236}">
                <a16:creationId xmlns:a16="http://schemas.microsoft.com/office/drawing/2014/main" id="{60AEFD47-D3FE-6645-90EB-1B6EDE8E08D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74" y="5118369"/>
            <a:ext cx="1017269" cy="1440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1" name="Picture 60" descr="A person in a blue jacket&#10;&#10;AI-generated content may be incorrect.">
            <a:extLst>
              <a:ext uri="{FF2B5EF4-FFF2-40B4-BE49-F238E27FC236}">
                <a16:creationId xmlns:a16="http://schemas.microsoft.com/office/drawing/2014/main" id="{3B0268AA-AC40-6569-6351-90FB25E3373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932" y="5118369"/>
            <a:ext cx="1017269" cy="1440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3" name="Picture 62" descr="A screenshot of a phone&#10;&#10;AI-generated content may be incorrect.">
            <a:extLst>
              <a:ext uri="{FF2B5EF4-FFF2-40B4-BE49-F238E27FC236}">
                <a16:creationId xmlns:a16="http://schemas.microsoft.com/office/drawing/2014/main" id="{FFED7EF9-862E-3AEA-EC41-0C91F146F49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559" y="5131995"/>
            <a:ext cx="1017269" cy="1440000"/>
          </a:xfrm>
          <a:prstGeom prst="rect">
            <a:avLst/>
          </a:prstGeom>
        </p:spPr>
      </p:pic>
      <p:pic>
        <p:nvPicPr>
          <p:cNvPr id="65" name="Picture 64" descr="A person with glasses and a blue jacket&#10;&#10;AI-generated content may be incorrect.">
            <a:extLst>
              <a:ext uri="{FF2B5EF4-FFF2-40B4-BE49-F238E27FC236}">
                <a16:creationId xmlns:a16="http://schemas.microsoft.com/office/drawing/2014/main" id="{F915B049-F6FE-3C37-8413-A5CCC59E6C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060" y="5118369"/>
            <a:ext cx="1017269" cy="1440000"/>
          </a:xfrm>
          <a:prstGeom prst="rect">
            <a:avLst/>
          </a:prstGeom>
        </p:spPr>
      </p:pic>
      <p:pic>
        <p:nvPicPr>
          <p:cNvPr id="66" name="Picture 65" descr="A white and black logo&#10;&#10;Description automatically generated">
            <a:extLst>
              <a:ext uri="{FF2B5EF4-FFF2-40B4-BE49-F238E27FC236}">
                <a16:creationId xmlns:a16="http://schemas.microsoft.com/office/drawing/2014/main" id="{FDC9405A-0F83-2394-FD3B-9FBDA47EBD8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081" y="232224"/>
            <a:ext cx="972359" cy="4115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14DD58-CB14-E7CF-D1AA-B6D759F1946C}"/>
              </a:ext>
            </a:extLst>
          </p:cNvPr>
          <p:cNvSpPr txBox="1"/>
          <p:nvPr/>
        </p:nvSpPr>
        <p:spPr>
          <a:xfrm>
            <a:off x="476841" y="4328653"/>
            <a:ext cx="1595969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ZA" b="1" dirty="0">
                <a:solidFill>
                  <a:srgbClr val="FFFFFF"/>
                </a:solidFill>
                <a:latin typeface="Aleo" panose="00000500000000000000" pitchFamily="2" charset="0"/>
              </a:rPr>
              <a:t>UNESCO</a:t>
            </a:r>
            <a:endParaRPr lang="en-CH" b="1" dirty="0">
              <a:solidFill>
                <a:srgbClr val="FFFFFF"/>
              </a:solidFill>
              <a:latin typeface="Aleo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C37B59-21AD-E494-DC8F-2CA656FF0FD2}"/>
              </a:ext>
            </a:extLst>
          </p:cNvPr>
          <p:cNvSpPr txBox="1"/>
          <p:nvPr/>
        </p:nvSpPr>
        <p:spPr>
          <a:xfrm>
            <a:off x="4895748" y="775016"/>
            <a:ext cx="6520512" cy="15696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CH" sz="1200" dirty="0" err="1">
                <a:solidFill>
                  <a:schemeClr val="bg1"/>
                </a:solidFill>
              </a:rPr>
              <a:t>If</a:t>
            </a:r>
            <a:r>
              <a:rPr lang="de-CH" sz="1200" dirty="0">
                <a:solidFill>
                  <a:schemeClr val="bg1"/>
                </a:solidFill>
              </a:rPr>
              <a:t> </a:t>
            </a:r>
            <a:r>
              <a:rPr lang="de-CH" sz="1200" dirty="0" err="1">
                <a:solidFill>
                  <a:schemeClr val="bg1"/>
                </a:solidFill>
              </a:rPr>
              <a:t>you</a:t>
            </a:r>
            <a:r>
              <a:rPr lang="de-CH" sz="1200" dirty="0">
                <a:solidFill>
                  <a:schemeClr val="bg1"/>
                </a:solidFill>
              </a:rPr>
              <a:t> </a:t>
            </a:r>
            <a:r>
              <a:rPr lang="de-CH" sz="1200" dirty="0" err="1">
                <a:solidFill>
                  <a:schemeClr val="bg1"/>
                </a:solidFill>
              </a:rPr>
              <a:t>need</a:t>
            </a:r>
            <a:r>
              <a:rPr lang="de-CH" sz="1200" dirty="0">
                <a:solidFill>
                  <a:schemeClr val="bg1"/>
                </a:solidFill>
              </a:rPr>
              <a:t> </a:t>
            </a:r>
            <a:r>
              <a:rPr lang="de-CH" sz="1200" dirty="0" err="1">
                <a:solidFill>
                  <a:schemeClr val="bg1"/>
                </a:solidFill>
              </a:rPr>
              <a:t>to</a:t>
            </a:r>
            <a:r>
              <a:rPr lang="de-CH" sz="1200" dirty="0">
                <a:solidFill>
                  <a:schemeClr val="bg1"/>
                </a:solidFill>
              </a:rPr>
              <a:t> double </a:t>
            </a:r>
            <a:r>
              <a:rPr lang="de-CH" sz="1200" dirty="0" err="1">
                <a:solidFill>
                  <a:schemeClr val="bg1"/>
                </a:solidFill>
              </a:rPr>
              <a:t>some</a:t>
            </a:r>
            <a:r>
              <a:rPr lang="de-CH" sz="1200" dirty="0">
                <a:solidFill>
                  <a:schemeClr val="bg1"/>
                </a:solidFill>
              </a:rPr>
              <a:t> </a:t>
            </a:r>
            <a:r>
              <a:rPr lang="de-CH" sz="1200" dirty="0" err="1">
                <a:solidFill>
                  <a:schemeClr val="bg1"/>
                </a:solidFill>
              </a:rPr>
              <a:t>roles</a:t>
            </a:r>
            <a:r>
              <a:rPr lang="de-CH" sz="1200" dirty="0">
                <a:solidFill>
                  <a:schemeClr val="bg1"/>
                </a:solidFill>
              </a:rPr>
              <a:t>, </a:t>
            </a:r>
            <a:r>
              <a:rPr lang="de-CH" sz="1200" dirty="0" err="1">
                <a:solidFill>
                  <a:schemeClr val="bg1"/>
                </a:solidFill>
              </a:rPr>
              <a:t>we</a:t>
            </a:r>
            <a:r>
              <a:rPr lang="de-CH" sz="1200" dirty="0">
                <a:solidFill>
                  <a:schemeClr val="bg1"/>
                </a:solidFill>
              </a:rPr>
              <a:t> </a:t>
            </a:r>
            <a:r>
              <a:rPr lang="de-CH" sz="1200" dirty="0" err="1">
                <a:solidFill>
                  <a:schemeClr val="bg1"/>
                </a:solidFill>
              </a:rPr>
              <a:t>recommend</a:t>
            </a:r>
            <a:r>
              <a:rPr lang="de-CH" sz="1200" dirty="0">
                <a:solidFill>
                  <a:schemeClr val="bg1"/>
                </a:solidFill>
              </a:rPr>
              <a:t> </a:t>
            </a:r>
            <a:r>
              <a:rPr lang="de-CH" sz="1200" dirty="0" err="1">
                <a:solidFill>
                  <a:schemeClr val="bg1"/>
                </a:solidFill>
              </a:rPr>
              <a:t>the</a:t>
            </a:r>
            <a:r>
              <a:rPr lang="de-CH" sz="1200" dirty="0">
                <a:solidFill>
                  <a:schemeClr val="bg1"/>
                </a:solidFill>
              </a:rPr>
              <a:t> </a:t>
            </a:r>
            <a:r>
              <a:rPr lang="de-CH" sz="1200" dirty="0" err="1">
                <a:solidFill>
                  <a:schemeClr val="bg1"/>
                </a:solidFill>
              </a:rPr>
              <a:t>following</a:t>
            </a:r>
            <a:r>
              <a:rPr lang="de-CH" sz="1200" dirty="0">
                <a:solidFill>
                  <a:schemeClr val="bg1"/>
                </a:solidFill>
              </a:rPr>
              <a:t> (</a:t>
            </a:r>
            <a:r>
              <a:rPr lang="de-CH" sz="1200" u="sng" dirty="0" err="1">
                <a:solidFill>
                  <a:schemeClr val="bg1"/>
                </a:solidFill>
              </a:rPr>
              <a:t>sorted</a:t>
            </a:r>
            <a:r>
              <a:rPr lang="de-CH" sz="1200" u="sng" dirty="0">
                <a:solidFill>
                  <a:schemeClr val="bg1"/>
                </a:solidFill>
              </a:rPr>
              <a:t> by </a:t>
            </a:r>
            <a:r>
              <a:rPr lang="de-CH" sz="1200" u="sng">
                <a:solidFill>
                  <a:schemeClr val="bg1"/>
                </a:solidFill>
              </a:rPr>
              <a:t>priority</a:t>
            </a:r>
            <a:r>
              <a:rPr lang="de-CH" sz="1200">
                <a:solidFill>
                  <a:schemeClr val="bg1"/>
                </a:solidFill>
              </a:rPr>
              <a:t>):</a:t>
            </a:r>
            <a:endParaRPr lang="de-CH" sz="1200" dirty="0">
              <a:solidFill>
                <a:schemeClr val="bg1"/>
              </a:solidFill>
            </a:endParaRPr>
          </a:p>
          <a:p>
            <a:pPr marL="228600" indent="-228600">
              <a:buAutoNum type="arabicParenR"/>
            </a:pPr>
            <a:r>
              <a:rPr lang="de-CH" sz="1200" dirty="0">
                <a:solidFill>
                  <a:schemeClr val="bg1"/>
                </a:solidFill>
              </a:rPr>
              <a:t>UNESCO Policy Lead = CHAIR</a:t>
            </a:r>
          </a:p>
          <a:p>
            <a:pPr marL="228600" indent="-228600">
              <a:buAutoNum type="arabicParenR"/>
            </a:pPr>
            <a:r>
              <a:rPr lang="de-CH" sz="1200" dirty="0">
                <a:solidFill>
                  <a:schemeClr val="bg1"/>
                </a:solidFill>
              </a:rPr>
              <a:t>WAKKE Managing </a:t>
            </a:r>
            <a:r>
              <a:rPr lang="de-CH" sz="1200" dirty="0" err="1">
                <a:solidFill>
                  <a:schemeClr val="bg1"/>
                </a:solidFill>
              </a:rPr>
              <a:t>Director</a:t>
            </a:r>
            <a:r>
              <a:rPr lang="de-CH" sz="1200" dirty="0">
                <a:solidFill>
                  <a:schemeClr val="bg1"/>
                </a:solidFill>
              </a:rPr>
              <a:t> (NGO </a:t>
            </a:r>
            <a:r>
              <a:rPr lang="de-CH" sz="1200" dirty="0" err="1">
                <a:solidFill>
                  <a:schemeClr val="bg1"/>
                </a:solidFill>
              </a:rPr>
              <a:t>voice</a:t>
            </a:r>
            <a:r>
              <a:rPr lang="de-CH" sz="1200" dirty="0">
                <a:solidFill>
                  <a:schemeClr val="bg1"/>
                </a:solidFill>
              </a:rPr>
              <a:t>)</a:t>
            </a:r>
          </a:p>
          <a:p>
            <a:pPr marL="228600" indent="-228600">
              <a:buAutoNum type="arabicParenR"/>
            </a:pPr>
            <a:r>
              <a:rPr lang="de-CH" sz="1200" dirty="0">
                <a:solidFill>
                  <a:schemeClr val="bg1"/>
                </a:solidFill>
              </a:rPr>
              <a:t>Voices from Academia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chemeClr val="bg1"/>
                </a:solidFill>
              </a:rPr>
              <a:t>SOLLTE Professor </a:t>
            </a:r>
            <a:r>
              <a:rPr lang="de-CH" sz="1200" dirty="0" err="1">
                <a:solidFill>
                  <a:schemeClr val="bg1"/>
                </a:solidFill>
              </a:rPr>
              <a:t>of</a:t>
            </a:r>
            <a:r>
              <a:rPr lang="de-CH" sz="1200" dirty="0">
                <a:solidFill>
                  <a:schemeClr val="bg1"/>
                </a:solidFill>
              </a:rPr>
              <a:t> Human-</a:t>
            </a:r>
            <a:r>
              <a:rPr lang="de-CH" sz="1200" dirty="0" err="1">
                <a:solidFill>
                  <a:schemeClr val="bg1"/>
                </a:solidFill>
              </a:rPr>
              <a:t>Centred</a:t>
            </a:r>
            <a:r>
              <a:rPr lang="de-CH" sz="1200" dirty="0">
                <a:solidFill>
                  <a:schemeClr val="bg1"/>
                </a:solidFill>
              </a:rPr>
              <a:t> Technology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chemeClr val="bg1"/>
                </a:solidFill>
              </a:rPr>
              <a:t>LAUZE </a:t>
            </a:r>
            <a:r>
              <a:rPr lang="de-CH" sz="1200" dirty="0" err="1">
                <a:solidFill>
                  <a:schemeClr val="bg1"/>
                </a:solidFill>
              </a:rPr>
              <a:t>Vice</a:t>
            </a:r>
            <a:r>
              <a:rPr lang="de-CH" sz="1200" dirty="0">
                <a:solidFill>
                  <a:schemeClr val="bg1"/>
                </a:solidFill>
              </a:rPr>
              <a:t> Chancellor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de-CH" sz="1200" dirty="0">
                <a:solidFill>
                  <a:schemeClr val="bg1"/>
                </a:solidFill>
              </a:rPr>
              <a:t>BRIA Head </a:t>
            </a:r>
            <a:r>
              <a:rPr lang="de-CH" sz="1200" dirty="0" err="1">
                <a:solidFill>
                  <a:schemeClr val="bg1"/>
                </a:solidFill>
              </a:rPr>
              <a:t>of</a:t>
            </a:r>
            <a:r>
              <a:rPr lang="de-CH" sz="1200" dirty="0">
                <a:solidFill>
                  <a:schemeClr val="bg1"/>
                </a:solidFill>
              </a:rPr>
              <a:t> Department </a:t>
            </a:r>
            <a:r>
              <a:rPr lang="de-CH" sz="1200" dirty="0" err="1">
                <a:solidFill>
                  <a:schemeClr val="bg1"/>
                </a:solidFill>
              </a:rPr>
              <a:t>of</a:t>
            </a:r>
            <a:r>
              <a:rPr lang="de-CH" sz="1200" dirty="0">
                <a:solidFill>
                  <a:schemeClr val="bg1"/>
                </a:solidFill>
              </a:rPr>
              <a:t> Physics</a:t>
            </a:r>
          </a:p>
          <a:p>
            <a:pPr lvl="1" indent="-457200"/>
            <a:r>
              <a:rPr lang="de-CH" sz="1200" dirty="0">
                <a:solidFill>
                  <a:schemeClr val="bg1"/>
                </a:solidFill>
              </a:rPr>
              <a:t>4) Voices from Industry: LAUZE CTO</a:t>
            </a:r>
          </a:p>
        </p:txBody>
      </p:sp>
    </p:spTree>
    <p:extLst>
      <p:ext uri="{BB962C8B-B14F-4D97-AF65-F5344CB8AC3E}">
        <p14:creationId xmlns:p14="http://schemas.microsoft.com/office/powerpoint/2010/main" val="663064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Aleo</vt:lpstr>
      <vt:lpstr>Aptos</vt:lpstr>
      <vt:lpstr>Aptos Display</vt:lpstr>
      <vt:lpstr>Arial</vt:lpstr>
      <vt:lpstr>Montserrat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Marianne Schoerling</dc:creator>
  <cp:lastModifiedBy>Marianne Schoerling</cp:lastModifiedBy>
  <cp:revision>1</cp:revision>
  <dcterms:created xsi:type="dcterms:W3CDTF">2025-05-14T15:02:22Z</dcterms:created>
  <dcterms:modified xsi:type="dcterms:W3CDTF">2025-08-11T12:43:28Z</dcterms:modified>
</cp:coreProperties>
</file>